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3"/>
  </p:notesMasterIdLst>
  <p:sldIdLst>
    <p:sldId id="256" r:id="rId2"/>
    <p:sldId id="257" r:id="rId3"/>
    <p:sldId id="263" r:id="rId4"/>
    <p:sldId id="265" r:id="rId5"/>
    <p:sldId id="266" r:id="rId6"/>
    <p:sldId id="267" r:id="rId7"/>
    <p:sldId id="268" r:id="rId8"/>
    <p:sldId id="279" r:id="rId9"/>
    <p:sldId id="283" r:id="rId10"/>
    <p:sldId id="270" r:id="rId11"/>
    <p:sldId id="258" r:id="rId12"/>
    <p:sldId id="284" r:id="rId13"/>
    <p:sldId id="273" r:id="rId14"/>
    <p:sldId id="259" r:id="rId15"/>
    <p:sldId id="261" r:id="rId16"/>
    <p:sldId id="260" r:id="rId17"/>
    <p:sldId id="282" r:id="rId18"/>
    <p:sldId id="262" r:id="rId19"/>
    <p:sldId id="275" r:id="rId20"/>
    <p:sldId id="281" r:id="rId21"/>
    <p:sldId id="274"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3824" autoAdjust="0"/>
  </p:normalViewPr>
  <p:slideViewPr>
    <p:cSldViewPr snapToGrid="0">
      <p:cViewPr varScale="1">
        <p:scale>
          <a:sx n="53" d="100"/>
          <a:sy n="53" d="100"/>
        </p:scale>
        <p:origin x="98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D30EFA-0D97-4BB4-8D7F-87B1EC8B560F}" type="doc">
      <dgm:prSet loTypeId="urn:microsoft.com/office/officeart/2005/8/layout/hProcess7" loCatId="list" qsTypeId="urn:microsoft.com/office/officeart/2005/8/quickstyle/simple1" qsCatId="simple" csTypeId="urn:microsoft.com/office/officeart/2005/8/colors/colorful5" csCatId="colorful" phldr="1"/>
      <dgm:spPr/>
      <dgm:t>
        <a:bodyPr/>
        <a:lstStyle/>
        <a:p>
          <a:endParaRPr lang="en-US"/>
        </a:p>
      </dgm:t>
    </dgm:pt>
    <dgm:pt modelId="{B5934146-05C9-4584-8257-1832E2F4C6DD}">
      <dgm:prSet phldrT="[Text]"/>
      <dgm:spPr/>
      <dgm:t>
        <a:bodyPr/>
        <a:lstStyle/>
        <a:p>
          <a:r>
            <a:rPr lang="en-US" dirty="0" smtClean="0">
              <a:solidFill>
                <a:schemeClr val="tx1"/>
              </a:solidFill>
            </a:rPr>
            <a:t>University</a:t>
          </a:r>
          <a:endParaRPr lang="en-US" dirty="0">
            <a:solidFill>
              <a:schemeClr val="tx1"/>
            </a:solidFill>
          </a:endParaRPr>
        </a:p>
      </dgm:t>
    </dgm:pt>
    <dgm:pt modelId="{ED82A0B4-CC84-44CF-A349-F71C051D3DD4}" type="parTrans" cxnId="{16E0215D-AD2A-4E9C-8B78-6C4829E1DF4C}">
      <dgm:prSet/>
      <dgm:spPr/>
      <dgm:t>
        <a:bodyPr/>
        <a:lstStyle/>
        <a:p>
          <a:endParaRPr lang="en-US">
            <a:solidFill>
              <a:schemeClr val="bg1">
                <a:lumMod val="65000"/>
                <a:lumOff val="35000"/>
              </a:schemeClr>
            </a:solidFill>
          </a:endParaRPr>
        </a:p>
      </dgm:t>
    </dgm:pt>
    <dgm:pt modelId="{0418D824-2EEF-46C5-A4F8-DFF2F5BBEE7D}" type="sibTrans" cxnId="{16E0215D-AD2A-4E9C-8B78-6C4829E1DF4C}">
      <dgm:prSet/>
      <dgm:spPr/>
      <dgm:t>
        <a:bodyPr/>
        <a:lstStyle/>
        <a:p>
          <a:endParaRPr lang="en-US">
            <a:solidFill>
              <a:schemeClr val="bg1">
                <a:lumMod val="65000"/>
                <a:lumOff val="35000"/>
              </a:schemeClr>
            </a:solidFill>
          </a:endParaRPr>
        </a:p>
      </dgm:t>
    </dgm:pt>
    <dgm:pt modelId="{C6ADA3DA-409B-43FB-8C1C-F236725D1C4F}">
      <dgm:prSet phldrT="[Text]" custT="1"/>
      <dgm:spPr/>
      <dgm:t>
        <a:bodyPr/>
        <a:lstStyle/>
        <a:p>
          <a:r>
            <a:rPr lang="en-US" sz="1600" b="0" i="0" dirty="0" smtClean="0">
              <a:solidFill>
                <a:schemeClr val="bg1"/>
              </a:solidFill>
            </a:rPr>
            <a:t>a. Faculty Excellence</a:t>
          </a:r>
          <a:endParaRPr lang="en-US" sz="1600" b="0" i="0" dirty="0">
            <a:solidFill>
              <a:schemeClr val="bg1"/>
            </a:solidFill>
          </a:endParaRPr>
        </a:p>
      </dgm:t>
    </dgm:pt>
    <dgm:pt modelId="{69D42CCF-73DA-417E-879A-DB21863A6DDA}" type="parTrans" cxnId="{58C27A57-1C2F-4D58-BD5F-6299C572F16E}">
      <dgm:prSet/>
      <dgm:spPr/>
      <dgm:t>
        <a:bodyPr/>
        <a:lstStyle/>
        <a:p>
          <a:endParaRPr lang="en-US">
            <a:solidFill>
              <a:schemeClr val="bg1">
                <a:lumMod val="65000"/>
                <a:lumOff val="35000"/>
              </a:schemeClr>
            </a:solidFill>
          </a:endParaRPr>
        </a:p>
      </dgm:t>
    </dgm:pt>
    <dgm:pt modelId="{8FE23F47-5168-4E3E-BF17-1ED5ECC708B1}" type="sibTrans" cxnId="{58C27A57-1C2F-4D58-BD5F-6299C572F16E}">
      <dgm:prSet/>
      <dgm:spPr/>
      <dgm:t>
        <a:bodyPr/>
        <a:lstStyle/>
        <a:p>
          <a:endParaRPr lang="en-US">
            <a:solidFill>
              <a:schemeClr val="bg1">
                <a:lumMod val="65000"/>
                <a:lumOff val="35000"/>
              </a:schemeClr>
            </a:solidFill>
          </a:endParaRPr>
        </a:p>
      </dgm:t>
    </dgm:pt>
    <dgm:pt modelId="{DB426B98-7013-4F4E-8461-AEF135573A9F}">
      <dgm:prSet phldrT="[Text]"/>
      <dgm:spPr/>
      <dgm:t>
        <a:bodyPr/>
        <a:lstStyle/>
        <a:p>
          <a:r>
            <a:rPr lang="en-US" dirty="0" smtClean="0">
              <a:solidFill>
                <a:schemeClr val="tx1"/>
              </a:solidFill>
            </a:rPr>
            <a:t>Infrastructure Properties and Planning</a:t>
          </a:r>
          <a:endParaRPr lang="en-US" dirty="0">
            <a:solidFill>
              <a:schemeClr val="tx1"/>
            </a:solidFill>
          </a:endParaRPr>
        </a:p>
      </dgm:t>
    </dgm:pt>
    <dgm:pt modelId="{CF6A7A8D-78DA-47FD-8D9D-320DC756F1DC}" type="parTrans" cxnId="{76814223-75C2-4688-A1EB-93AF08EE82A4}">
      <dgm:prSet/>
      <dgm:spPr/>
      <dgm:t>
        <a:bodyPr/>
        <a:lstStyle/>
        <a:p>
          <a:endParaRPr lang="en-US">
            <a:solidFill>
              <a:schemeClr val="bg1">
                <a:lumMod val="65000"/>
                <a:lumOff val="35000"/>
              </a:schemeClr>
            </a:solidFill>
          </a:endParaRPr>
        </a:p>
      </dgm:t>
    </dgm:pt>
    <dgm:pt modelId="{84D575DB-71EF-4A38-9B34-072BFCA595C3}" type="sibTrans" cxnId="{76814223-75C2-4688-A1EB-93AF08EE82A4}">
      <dgm:prSet/>
      <dgm:spPr/>
      <dgm:t>
        <a:bodyPr/>
        <a:lstStyle/>
        <a:p>
          <a:endParaRPr lang="en-US">
            <a:solidFill>
              <a:schemeClr val="bg1">
                <a:lumMod val="65000"/>
                <a:lumOff val="35000"/>
              </a:schemeClr>
            </a:solidFill>
          </a:endParaRPr>
        </a:p>
      </dgm:t>
    </dgm:pt>
    <dgm:pt modelId="{17961670-359F-4B5D-B10A-7DACFBB76A67}">
      <dgm:prSet phldrT="[Text]" custT="1"/>
      <dgm:spPr/>
      <dgm:t>
        <a:bodyPr/>
        <a:lstStyle/>
        <a:p>
          <a:r>
            <a:rPr lang="en-US" sz="1400" dirty="0" smtClean="0"/>
            <a:t>1. </a:t>
          </a:r>
          <a:r>
            <a:rPr lang="en-US" sz="1400" dirty="0" smtClean="0">
              <a:solidFill>
                <a:schemeClr val="bg1"/>
              </a:solidFill>
            </a:rPr>
            <a:t>Accelerate Climate Action</a:t>
          </a:r>
          <a:endParaRPr lang="en-US" sz="1400" dirty="0">
            <a:solidFill>
              <a:schemeClr val="bg1"/>
            </a:solidFill>
          </a:endParaRPr>
        </a:p>
      </dgm:t>
    </dgm:pt>
    <dgm:pt modelId="{281F3ECB-B843-418B-915C-D3E8B32DF9C6}" type="parTrans" cxnId="{6C0203A5-7AB3-47AF-B290-0BF90FDAC326}">
      <dgm:prSet/>
      <dgm:spPr/>
      <dgm:t>
        <a:bodyPr/>
        <a:lstStyle/>
        <a:p>
          <a:endParaRPr lang="en-US">
            <a:solidFill>
              <a:schemeClr val="bg1">
                <a:lumMod val="65000"/>
                <a:lumOff val="35000"/>
              </a:schemeClr>
            </a:solidFill>
          </a:endParaRPr>
        </a:p>
      </dgm:t>
    </dgm:pt>
    <dgm:pt modelId="{440B8D90-1FF0-4F23-A217-6B13673CAD01}" type="sibTrans" cxnId="{6C0203A5-7AB3-47AF-B290-0BF90FDAC326}">
      <dgm:prSet/>
      <dgm:spPr/>
      <dgm:t>
        <a:bodyPr/>
        <a:lstStyle/>
        <a:p>
          <a:endParaRPr lang="en-US">
            <a:solidFill>
              <a:schemeClr val="bg1">
                <a:lumMod val="65000"/>
                <a:lumOff val="35000"/>
              </a:schemeClr>
            </a:solidFill>
          </a:endParaRPr>
        </a:p>
      </dgm:t>
    </dgm:pt>
    <dgm:pt modelId="{3FE8EB8E-D2A4-403B-9F64-46DB2409D4A2}">
      <dgm:prSet phldrT="[Text]"/>
      <dgm:spPr/>
      <dgm:t>
        <a:bodyPr/>
        <a:lstStyle/>
        <a:p>
          <a:r>
            <a:rPr lang="en-US" dirty="0" smtClean="0">
              <a:solidFill>
                <a:schemeClr val="tx1"/>
              </a:solidFill>
            </a:rPr>
            <a:t>Department</a:t>
          </a:r>
          <a:r>
            <a:rPr lang="en-US" dirty="0" smtClean="0">
              <a:solidFill>
                <a:schemeClr val="bg1">
                  <a:lumMod val="65000"/>
                  <a:lumOff val="35000"/>
                </a:schemeClr>
              </a:solidFill>
            </a:rPr>
            <a:t> </a:t>
          </a:r>
          <a:r>
            <a:rPr lang="en-US" dirty="0" smtClean="0">
              <a:solidFill>
                <a:schemeClr val="tx1"/>
              </a:solidFill>
            </a:rPr>
            <a:t>Goals</a:t>
          </a:r>
          <a:endParaRPr lang="en-US" dirty="0">
            <a:solidFill>
              <a:schemeClr val="tx1"/>
            </a:solidFill>
          </a:endParaRPr>
        </a:p>
      </dgm:t>
    </dgm:pt>
    <dgm:pt modelId="{832A8F52-9ED8-4D9A-BE8D-51BD8D2CB1B0}" type="parTrans" cxnId="{908ACAC0-0B4D-4E55-AC91-6DC321737B1C}">
      <dgm:prSet/>
      <dgm:spPr/>
      <dgm:t>
        <a:bodyPr/>
        <a:lstStyle/>
        <a:p>
          <a:endParaRPr lang="en-US">
            <a:solidFill>
              <a:schemeClr val="bg1">
                <a:lumMod val="65000"/>
                <a:lumOff val="35000"/>
              </a:schemeClr>
            </a:solidFill>
          </a:endParaRPr>
        </a:p>
      </dgm:t>
    </dgm:pt>
    <dgm:pt modelId="{CFA63DB6-BA4F-4E09-997B-DF9C825498CA}" type="sibTrans" cxnId="{908ACAC0-0B4D-4E55-AC91-6DC321737B1C}">
      <dgm:prSet/>
      <dgm:spPr/>
      <dgm:t>
        <a:bodyPr/>
        <a:lstStyle/>
        <a:p>
          <a:endParaRPr lang="en-US">
            <a:solidFill>
              <a:schemeClr val="bg1">
                <a:lumMod val="65000"/>
                <a:lumOff val="35000"/>
              </a:schemeClr>
            </a:solidFill>
          </a:endParaRPr>
        </a:p>
      </dgm:t>
    </dgm:pt>
    <dgm:pt modelId="{BFD49090-5453-4B62-BEED-1F5A14A71977}">
      <dgm:prSet phldrT="[Text]"/>
      <dgm:spPr/>
      <dgm:t>
        <a:bodyPr/>
        <a:lstStyle/>
        <a:p>
          <a:endParaRPr lang="en-US" dirty="0">
            <a:solidFill>
              <a:schemeClr val="bg1">
                <a:lumMod val="65000"/>
                <a:lumOff val="35000"/>
              </a:schemeClr>
            </a:solidFill>
          </a:endParaRPr>
        </a:p>
      </dgm:t>
    </dgm:pt>
    <dgm:pt modelId="{17C1AA4B-9C5C-4E91-A02C-5E03E352EC5B}" type="parTrans" cxnId="{708CBF26-9371-458C-8619-09F7C6DE1BCF}">
      <dgm:prSet/>
      <dgm:spPr/>
      <dgm:t>
        <a:bodyPr/>
        <a:lstStyle/>
        <a:p>
          <a:endParaRPr lang="en-US">
            <a:solidFill>
              <a:schemeClr val="bg1">
                <a:lumMod val="65000"/>
                <a:lumOff val="35000"/>
              </a:schemeClr>
            </a:solidFill>
          </a:endParaRPr>
        </a:p>
      </dgm:t>
    </dgm:pt>
    <dgm:pt modelId="{A5DFD901-17BE-428E-8A51-4EC4882B1B2B}" type="sibTrans" cxnId="{708CBF26-9371-458C-8619-09F7C6DE1BCF}">
      <dgm:prSet/>
      <dgm:spPr/>
      <dgm:t>
        <a:bodyPr/>
        <a:lstStyle/>
        <a:p>
          <a:endParaRPr lang="en-US">
            <a:solidFill>
              <a:schemeClr val="bg1">
                <a:lumMod val="65000"/>
                <a:lumOff val="35000"/>
              </a:schemeClr>
            </a:solidFill>
          </a:endParaRPr>
        </a:p>
      </dgm:t>
    </dgm:pt>
    <dgm:pt modelId="{FAB8F7B5-38D2-400D-8556-748A17EB221C}">
      <dgm:prSet/>
      <dgm:spPr/>
      <dgm:t>
        <a:bodyPr/>
        <a:lstStyle/>
        <a:p>
          <a:r>
            <a:rPr lang="en-US" dirty="0" smtClean="0">
              <a:solidFill>
                <a:schemeClr val="tx1"/>
              </a:solidFill>
            </a:rPr>
            <a:t>Individual Goals</a:t>
          </a:r>
          <a:endParaRPr lang="en-US" dirty="0">
            <a:solidFill>
              <a:schemeClr val="tx1"/>
            </a:solidFill>
          </a:endParaRPr>
        </a:p>
      </dgm:t>
    </dgm:pt>
    <dgm:pt modelId="{86FD01F1-AC82-412E-8B80-33F6143F61B6}" type="parTrans" cxnId="{DBC3EFE0-0BB9-4499-A1B3-F3A669939610}">
      <dgm:prSet/>
      <dgm:spPr/>
      <dgm:t>
        <a:bodyPr/>
        <a:lstStyle/>
        <a:p>
          <a:endParaRPr lang="en-US">
            <a:solidFill>
              <a:schemeClr val="bg1">
                <a:lumMod val="65000"/>
                <a:lumOff val="35000"/>
              </a:schemeClr>
            </a:solidFill>
          </a:endParaRPr>
        </a:p>
      </dgm:t>
    </dgm:pt>
    <dgm:pt modelId="{49F44B6A-49CE-454D-A9EB-6EA9F40C48D5}" type="sibTrans" cxnId="{DBC3EFE0-0BB9-4499-A1B3-F3A669939610}">
      <dgm:prSet/>
      <dgm:spPr/>
      <dgm:t>
        <a:bodyPr/>
        <a:lstStyle/>
        <a:p>
          <a:endParaRPr lang="en-US">
            <a:solidFill>
              <a:schemeClr val="bg1">
                <a:lumMod val="65000"/>
                <a:lumOff val="35000"/>
              </a:schemeClr>
            </a:solidFill>
          </a:endParaRPr>
        </a:p>
      </dgm:t>
    </dgm:pt>
    <dgm:pt modelId="{F68C58B4-6D6E-490B-9A0A-A949A9980C24}">
      <dgm:prSet custT="1"/>
      <dgm:spPr/>
      <dgm:t>
        <a:bodyPr/>
        <a:lstStyle/>
        <a:p>
          <a:r>
            <a:rPr lang="en-US" sz="1600" b="0" i="0" dirty="0" smtClean="0">
              <a:solidFill>
                <a:schemeClr val="bg1"/>
              </a:solidFill>
            </a:rPr>
            <a:t>b. Educational Excellence</a:t>
          </a:r>
          <a:endParaRPr lang="en-US" sz="1600" b="0" i="0" dirty="0">
            <a:solidFill>
              <a:schemeClr val="bg1"/>
            </a:solidFill>
          </a:endParaRPr>
        </a:p>
      </dgm:t>
    </dgm:pt>
    <dgm:pt modelId="{C3C458C2-6759-42B7-A754-5C14F316421A}" type="parTrans" cxnId="{47793303-11C1-426E-B004-FCF694ECC85D}">
      <dgm:prSet/>
      <dgm:spPr/>
      <dgm:t>
        <a:bodyPr/>
        <a:lstStyle/>
        <a:p>
          <a:endParaRPr lang="en-US">
            <a:solidFill>
              <a:schemeClr val="bg1">
                <a:lumMod val="65000"/>
                <a:lumOff val="35000"/>
              </a:schemeClr>
            </a:solidFill>
          </a:endParaRPr>
        </a:p>
      </dgm:t>
    </dgm:pt>
    <dgm:pt modelId="{D708702E-D499-47B9-81FD-45DA29DE638A}" type="sibTrans" cxnId="{47793303-11C1-426E-B004-FCF694ECC85D}">
      <dgm:prSet/>
      <dgm:spPr/>
      <dgm:t>
        <a:bodyPr/>
        <a:lstStyle/>
        <a:p>
          <a:endParaRPr lang="en-US">
            <a:solidFill>
              <a:schemeClr val="bg1">
                <a:lumMod val="65000"/>
                <a:lumOff val="35000"/>
              </a:schemeClr>
            </a:solidFill>
          </a:endParaRPr>
        </a:p>
      </dgm:t>
    </dgm:pt>
    <dgm:pt modelId="{1A2C7F29-A3DF-4D1C-A888-894C64D15EBF}">
      <dgm:prSet custT="1"/>
      <dgm:spPr/>
      <dgm:t>
        <a:bodyPr/>
        <a:lstStyle/>
        <a:p>
          <a:r>
            <a:rPr lang="en-US" sz="1600" b="0" i="0" dirty="0" smtClean="0">
              <a:solidFill>
                <a:schemeClr val="bg1"/>
              </a:solidFill>
            </a:rPr>
            <a:t>c. Excellence in Research</a:t>
          </a:r>
          <a:endParaRPr lang="en-US" sz="1600" b="0" i="0" dirty="0">
            <a:solidFill>
              <a:schemeClr val="bg1"/>
            </a:solidFill>
          </a:endParaRPr>
        </a:p>
      </dgm:t>
    </dgm:pt>
    <dgm:pt modelId="{B8814B53-3D32-4FC9-90F5-B1F7577CB1C8}" type="parTrans" cxnId="{10B885ED-421A-4363-8B34-0A2AE1FDD5CD}">
      <dgm:prSet/>
      <dgm:spPr/>
      <dgm:t>
        <a:bodyPr/>
        <a:lstStyle/>
        <a:p>
          <a:endParaRPr lang="en-US">
            <a:solidFill>
              <a:schemeClr val="bg1">
                <a:lumMod val="65000"/>
                <a:lumOff val="35000"/>
              </a:schemeClr>
            </a:solidFill>
          </a:endParaRPr>
        </a:p>
      </dgm:t>
    </dgm:pt>
    <dgm:pt modelId="{7A730937-07BD-4DEC-994D-FB3DD459E369}" type="sibTrans" cxnId="{10B885ED-421A-4363-8B34-0A2AE1FDD5CD}">
      <dgm:prSet/>
      <dgm:spPr/>
      <dgm:t>
        <a:bodyPr/>
        <a:lstStyle/>
        <a:p>
          <a:endParaRPr lang="en-US">
            <a:solidFill>
              <a:schemeClr val="bg1">
                <a:lumMod val="65000"/>
                <a:lumOff val="35000"/>
              </a:schemeClr>
            </a:solidFill>
          </a:endParaRPr>
        </a:p>
      </dgm:t>
    </dgm:pt>
    <dgm:pt modelId="{B7BCDF08-842E-436A-8EFF-C7C44FDD04DD}">
      <dgm:prSet custT="1"/>
      <dgm:spPr/>
      <dgm:t>
        <a:bodyPr/>
        <a:lstStyle/>
        <a:p>
          <a:r>
            <a:rPr lang="en-US" sz="1600" b="0" i="0" dirty="0" smtClean="0">
              <a:solidFill>
                <a:schemeClr val="bg1"/>
              </a:solidFill>
            </a:rPr>
            <a:t>d. Scholarship &amp; Creativity</a:t>
          </a:r>
          <a:endParaRPr lang="en-US" sz="1600" b="0" i="0" dirty="0">
            <a:solidFill>
              <a:schemeClr val="bg1"/>
            </a:solidFill>
          </a:endParaRPr>
        </a:p>
      </dgm:t>
    </dgm:pt>
    <dgm:pt modelId="{5D724B14-831B-441E-9B24-20474DB1483D}" type="parTrans" cxnId="{820DDD01-90F2-43F0-A376-42FDFF4750BE}">
      <dgm:prSet/>
      <dgm:spPr/>
      <dgm:t>
        <a:bodyPr/>
        <a:lstStyle/>
        <a:p>
          <a:endParaRPr lang="en-US">
            <a:solidFill>
              <a:schemeClr val="bg1">
                <a:lumMod val="65000"/>
                <a:lumOff val="35000"/>
              </a:schemeClr>
            </a:solidFill>
          </a:endParaRPr>
        </a:p>
      </dgm:t>
    </dgm:pt>
    <dgm:pt modelId="{95C8F915-54C6-42CD-A0F3-71AE5F0ED0F2}" type="sibTrans" cxnId="{820DDD01-90F2-43F0-A376-42FDFF4750BE}">
      <dgm:prSet/>
      <dgm:spPr/>
      <dgm:t>
        <a:bodyPr/>
        <a:lstStyle/>
        <a:p>
          <a:endParaRPr lang="en-US">
            <a:solidFill>
              <a:schemeClr val="bg1">
                <a:lumMod val="65000"/>
                <a:lumOff val="35000"/>
              </a:schemeClr>
            </a:solidFill>
          </a:endParaRPr>
        </a:p>
      </dgm:t>
    </dgm:pt>
    <dgm:pt modelId="{47ECD17D-AA56-4A27-A958-7AFFC5705C48}">
      <dgm:prSet custT="1"/>
      <dgm:spPr/>
      <dgm:t>
        <a:bodyPr/>
        <a:lstStyle/>
        <a:p>
          <a:r>
            <a:rPr lang="en-US" sz="1600" b="0" i="0" dirty="0" smtClean="0">
              <a:solidFill>
                <a:schemeClr val="bg1"/>
              </a:solidFill>
            </a:rPr>
            <a:t>e. Staff Excellence</a:t>
          </a:r>
          <a:endParaRPr lang="en-US" sz="1600" b="0" i="0" dirty="0">
            <a:solidFill>
              <a:schemeClr val="bg1"/>
            </a:solidFill>
          </a:endParaRPr>
        </a:p>
      </dgm:t>
    </dgm:pt>
    <dgm:pt modelId="{A5FC847D-DC63-46E8-A1D9-B51ACE943CCF}" type="parTrans" cxnId="{E49F5E8F-3425-4473-9606-92058DA1D055}">
      <dgm:prSet/>
      <dgm:spPr/>
      <dgm:t>
        <a:bodyPr/>
        <a:lstStyle/>
        <a:p>
          <a:endParaRPr lang="en-US">
            <a:solidFill>
              <a:schemeClr val="bg1">
                <a:lumMod val="65000"/>
                <a:lumOff val="35000"/>
              </a:schemeClr>
            </a:solidFill>
          </a:endParaRPr>
        </a:p>
      </dgm:t>
    </dgm:pt>
    <dgm:pt modelId="{AA1D914D-401D-48D8-A6DF-A9914E4FB090}" type="sibTrans" cxnId="{E49F5E8F-3425-4473-9606-92058DA1D055}">
      <dgm:prSet/>
      <dgm:spPr/>
      <dgm:t>
        <a:bodyPr/>
        <a:lstStyle/>
        <a:p>
          <a:endParaRPr lang="en-US">
            <a:solidFill>
              <a:schemeClr val="bg1">
                <a:lumMod val="65000"/>
                <a:lumOff val="35000"/>
              </a:schemeClr>
            </a:solidFill>
          </a:endParaRPr>
        </a:p>
      </dgm:t>
    </dgm:pt>
    <dgm:pt modelId="{39E8FA19-8A54-417D-91A5-10F4FBFF9B24}">
      <dgm:prSet custT="1"/>
      <dgm:spPr/>
      <dgm:t>
        <a:bodyPr/>
        <a:lstStyle/>
        <a:p>
          <a:r>
            <a:rPr lang="en-US" sz="1600" b="0" i="0" dirty="0" smtClean="0">
              <a:solidFill>
                <a:schemeClr val="bg1"/>
              </a:solidFill>
            </a:rPr>
            <a:t>f. Excellence &amp; Organizational Stewardship</a:t>
          </a:r>
          <a:endParaRPr lang="en-US" sz="1600" b="0" i="0" dirty="0">
            <a:solidFill>
              <a:schemeClr val="bg1"/>
            </a:solidFill>
          </a:endParaRPr>
        </a:p>
      </dgm:t>
    </dgm:pt>
    <dgm:pt modelId="{D4562BC2-65C1-40AD-879A-1B654AC4929F}" type="parTrans" cxnId="{53EC6A05-993A-44E6-B9F2-791763A26EA5}">
      <dgm:prSet/>
      <dgm:spPr/>
      <dgm:t>
        <a:bodyPr/>
        <a:lstStyle/>
        <a:p>
          <a:endParaRPr lang="en-US">
            <a:solidFill>
              <a:schemeClr val="bg1">
                <a:lumMod val="65000"/>
                <a:lumOff val="35000"/>
              </a:schemeClr>
            </a:solidFill>
          </a:endParaRPr>
        </a:p>
      </dgm:t>
    </dgm:pt>
    <dgm:pt modelId="{E566139C-7FE1-4AA5-A228-881CCA05A653}" type="sibTrans" cxnId="{53EC6A05-993A-44E6-B9F2-791763A26EA5}">
      <dgm:prSet/>
      <dgm:spPr/>
      <dgm:t>
        <a:bodyPr/>
        <a:lstStyle/>
        <a:p>
          <a:endParaRPr lang="en-US">
            <a:solidFill>
              <a:schemeClr val="bg1">
                <a:lumMod val="65000"/>
                <a:lumOff val="35000"/>
              </a:schemeClr>
            </a:solidFill>
          </a:endParaRPr>
        </a:p>
      </dgm:t>
    </dgm:pt>
    <dgm:pt modelId="{19C73E55-D61B-4962-87DC-C6A3B93284D3}">
      <dgm:prSet custT="1"/>
      <dgm:spPr/>
      <dgm:t>
        <a:bodyPr/>
        <a:lstStyle/>
        <a:p>
          <a:r>
            <a:rPr lang="en-US" sz="1400" dirty="0" smtClean="0">
              <a:solidFill>
                <a:schemeClr val="bg1"/>
              </a:solidFill>
            </a:rPr>
            <a:t>2. Build trust w/ partners</a:t>
          </a:r>
          <a:endParaRPr lang="en-US" sz="1400" dirty="0">
            <a:solidFill>
              <a:schemeClr val="bg1"/>
            </a:solidFill>
          </a:endParaRPr>
        </a:p>
      </dgm:t>
    </dgm:pt>
    <dgm:pt modelId="{0D5AF8FA-8B53-499B-AE77-B9F771B95428}" type="parTrans" cxnId="{781A5DC6-E3A5-40B2-AEB0-9AC3A6C06FC3}">
      <dgm:prSet/>
      <dgm:spPr/>
      <dgm:t>
        <a:bodyPr/>
        <a:lstStyle/>
        <a:p>
          <a:endParaRPr lang="en-US">
            <a:solidFill>
              <a:schemeClr val="bg1">
                <a:lumMod val="65000"/>
                <a:lumOff val="35000"/>
              </a:schemeClr>
            </a:solidFill>
          </a:endParaRPr>
        </a:p>
      </dgm:t>
    </dgm:pt>
    <dgm:pt modelId="{02610BF1-284E-42F4-8767-8B63DB0C7CB7}" type="sibTrans" cxnId="{781A5DC6-E3A5-40B2-AEB0-9AC3A6C06FC3}">
      <dgm:prSet/>
      <dgm:spPr/>
      <dgm:t>
        <a:bodyPr/>
        <a:lstStyle/>
        <a:p>
          <a:endParaRPr lang="en-US">
            <a:solidFill>
              <a:schemeClr val="bg1">
                <a:lumMod val="65000"/>
                <a:lumOff val="35000"/>
              </a:schemeClr>
            </a:solidFill>
          </a:endParaRPr>
        </a:p>
      </dgm:t>
    </dgm:pt>
    <dgm:pt modelId="{8D8C5600-FFF4-4ABD-ADAB-316D289DFA94}">
      <dgm:prSet custT="1"/>
      <dgm:spPr/>
      <dgm:t>
        <a:bodyPr/>
        <a:lstStyle/>
        <a:p>
          <a:r>
            <a:rPr lang="en-US" sz="1400" dirty="0" smtClean="0">
              <a:solidFill>
                <a:schemeClr val="bg1"/>
              </a:solidFill>
            </a:rPr>
            <a:t>3. Enhance </a:t>
          </a:r>
          <a:r>
            <a:rPr lang="en-US" sz="1400" dirty="0" err="1" smtClean="0">
              <a:solidFill>
                <a:schemeClr val="bg1"/>
              </a:solidFill>
            </a:rPr>
            <a:t>comm</a:t>
          </a:r>
          <a:r>
            <a:rPr lang="en-US" sz="1400" dirty="0" smtClean="0">
              <a:solidFill>
                <a:schemeClr val="bg1"/>
              </a:solidFill>
            </a:rPr>
            <a:t>/outreach</a:t>
          </a:r>
          <a:endParaRPr lang="en-US" sz="1400" dirty="0">
            <a:solidFill>
              <a:schemeClr val="bg1"/>
            </a:solidFill>
          </a:endParaRPr>
        </a:p>
      </dgm:t>
    </dgm:pt>
    <dgm:pt modelId="{5B7190C1-D1E5-4738-AC70-D8B19855C580}" type="parTrans" cxnId="{7369DFBB-7827-45E9-9BCD-EAC11514D84F}">
      <dgm:prSet/>
      <dgm:spPr/>
      <dgm:t>
        <a:bodyPr/>
        <a:lstStyle/>
        <a:p>
          <a:endParaRPr lang="en-US">
            <a:solidFill>
              <a:schemeClr val="bg1">
                <a:lumMod val="65000"/>
                <a:lumOff val="35000"/>
              </a:schemeClr>
            </a:solidFill>
          </a:endParaRPr>
        </a:p>
      </dgm:t>
    </dgm:pt>
    <dgm:pt modelId="{6EFB7A77-D8B0-426D-957D-264D040A7BE7}" type="sibTrans" cxnId="{7369DFBB-7827-45E9-9BCD-EAC11514D84F}">
      <dgm:prSet/>
      <dgm:spPr/>
      <dgm:t>
        <a:bodyPr/>
        <a:lstStyle/>
        <a:p>
          <a:endParaRPr lang="en-US">
            <a:solidFill>
              <a:schemeClr val="bg1">
                <a:lumMod val="65000"/>
                <a:lumOff val="35000"/>
              </a:schemeClr>
            </a:solidFill>
          </a:endParaRPr>
        </a:p>
      </dgm:t>
    </dgm:pt>
    <dgm:pt modelId="{F09ECF62-5AE3-4021-84DA-C591D28B1BCF}">
      <dgm:prSet custT="1"/>
      <dgm:spPr/>
      <dgm:t>
        <a:bodyPr/>
        <a:lstStyle/>
        <a:p>
          <a:r>
            <a:rPr lang="en-US" sz="1400" dirty="0" smtClean="0">
              <a:solidFill>
                <a:schemeClr val="bg1"/>
              </a:solidFill>
            </a:rPr>
            <a:t>4. Pursue livable, economically sustainable and accessible communities</a:t>
          </a:r>
          <a:endParaRPr lang="en-US" sz="1400" dirty="0">
            <a:solidFill>
              <a:schemeClr val="bg1"/>
            </a:solidFill>
          </a:endParaRPr>
        </a:p>
      </dgm:t>
    </dgm:pt>
    <dgm:pt modelId="{F2DEBC78-6DE3-48CB-8419-AA0C0F9651C0}" type="parTrans" cxnId="{E0FCEB2D-F4A5-4831-9365-3941A5941F20}">
      <dgm:prSet/>
      <dgm:spPr/>
      <dgm:t>
        <a:bodyPr/>
        <a:lstStyle/>
        <a:p>
          <a:endParaRPr lang="en-US">
            <a:solidFill>
              <a:schemeClr val="bg1">
                <a:lumMod val="65000"/>
                <a:lumOff val="35000"/>
              </a:schemeClr>
            </a:solidFill>
          </a:endParaRPr>
        </a:p>
      </dgm:t>
    </dgm:pt>
    <dgm:pt modelId="{2FA7223C-1419-44E2-8A56-31A7665468D7}" type="sibTrans" cxnId="{E0FCEB2D-F4A5-4831-9365-3941A5941F20}">
      <dgm:prSet/>
      <dgm:spPr/>
      <dgm:t>
        <a:bodyPr/>
        <a:lstStyle/>
        <a:p>
          <a:endParaRPr lang="en-US">
            <a:solidFill>
              <a:schemeClr val="bg1">
                <a:lumMod val="65000"/>
                <a:lumOff val="35000"/>
              </a:schemeClr>
            </a:solidFill>
          </a:endParaRPr>
        </a:p>
      </dgm:t>
    </dgm:pt>
    <dgm:pt modelId="{2AA06587-B62A-4B37-9D26-8D3B5CF74041}">
      <dgm:prSet custT="1"/>
      <dgm:spPr/>
      <dgm:t>
        <a:bodyPr/>
        <a:lstStyle/>
        <a:p>
          <a:r>
            <a:rPr lang="en-US" sz="1400" dirty="0" smtClean="0">
              <a:solidFill>
                <a:schemeClr val="bg1"/>
              </a:solidFill>
            </a:rPr>
            <a:t>5.Generate external revenue for the University</a:t>
          </a:r>
        </a:p>
        <a:p>
          <a:r>
            <a:rPr lang="en-US" sz="1400" dirty="0" smtClean="0">
              <a:solidFill>
                <a:schemeClr val="bg1"/>
              </a:solidFill>
            </a:rPr>
            <a:t>6. Develop funding strategy to achieve priority goals</a:t>
          </a:r>
        </a:p>
        <a:p>
          <a:r>
            <a:rPr lang="en-US" sz="1400" dirty="0" smtClean="0">
              <a:solidFill>
                <a:schemeClr val="bg1"/>
              </a:solidFill>
            </a:rPr>
            <a:t>7. Minimize recharge of University dollars</a:t>
          </a:r>
        </a:p>
        <a:p>
          <a:r>
            <a:rPr lang="en-US" sz="1400" dirty="0" smtClean="0">
              <a:solidFill>
                <a:schemeClr val="bg1"/>
              </a:solidFill>
            </a:rPr>
            <a:t>8. Create an integrated capital planning process</a:t>
          </a:r>
        </a:p>
        <a:p>
          <a:r>
            <a:rPr lang="en-US" sz="1400" dirty="0" smtClean="0">
              <a:solidFill>
                <a:schemeClr val="bg1"/>
              </a:solidFill>
            </a:rPr>
            <a:t>9. Attain a responsible maintenance backlog</a:t>
          </a:r>
        </a:p>
        <a:p>
          <a:r>
            <a:rPr lang="en-US" sz="1400" dirty="0" smtClean="0">
              <a:solidFill>
                <a:schemeClr val="bg1"/>
              </a:solidFill>
            </a:rPr>
            <a:t>10.Improve, streamline and document processes</a:t>
          </a:r>
        </a:p>
        <a:p>
          <a:r>
            <a:rPr lang="en-US" sz="1400" dirty="0" smtClean="0">
              <a:solidFill>
                <a:schemeClr val="bg1"/>
              </a:solidFill>
            </a:rPr>
            <a:t>11.Identify, develop, implement metrics 12.Prepare staff for succession into critical roles</a:t>
          </a:r>
        </a:p>
        <a:p>
          <a:r>
            <a:rPr lang="en-US" sz="1400" dirty="0" smtClean="0">
              <a:solidFill>
                <a:schemeClr val="bg1"/>
              </a:solidFill>
            </a:rPr>
            <a:t>13.Create career -broadening opportunities</a:t>
          </a:r>
        </a:p>
        <a:p>
          <a:r>
            <a:rPr lang="en-US" sz="1400" dirty="0" smtClean="0">
              <a:solidFill>
                <a:schemeClr val="bg1"/>
              </a:solidFill>
            </a:rPr>
            <a:t>14.Build engaged culture for continuous improvement</a:t>
          </a:r>
          <a:endParaRPr lang="en-US" sz="1400" dirty="0">
            <a:solidFill>
              <a:schemeClr val="bg1"/>
            </a:solidFill>
          </a:endParaRPr>
        </a:p>
      </dgm:t>
    </dgm:pt>
    <dgm:pt modelId="{039B8F29-971F-4D7C-A06D-6293A78EC2FF}" type="parTrans" cxnId="{9AFA3876-EED1-44B1-8E0B-6F9880AE0B06}">
      <dgm:prSet/>
      <dgm:spPr/>
      <dgm:t>
        <a:bodyPr/>
        <a:lstStyle/>
        <a:p>
          <a:endParaRPr lang="en-US">
            <a:solidFill>
              <a:schemeClr val="bg1">
                <a:lumMod val="65000"/>
                <a:lumOff val="35000"/>
              </a:schemeClr>
            </a:solidFill>
          </a:endParaRPr>
        </a:p>
      </dgm:t>
    </dgm:pt>
    <dgm:pt modelId="{F0C8AB1B-5DC4-41AF-B919-4EE545B25940}" type="sibTrans" cxnId="{9AFA3876-EED1-44B1-8E0B-6F9880AE0B06}">
      <dgm:prSet/>
      <dgm:spPr/>
      <dgm:t>
        <a:bodyPr/>
        <a:lstStyle/>
        <a:p>
          <a:endParaRPr lang="en-US">
            <a:solidFill>
              <a:schemeClr val="bg1">
                <a:lumMod val="65000"/>
                <a:lumOff val="35000"/>
              </a:schemeClr>
            </a:solidFill>
          </a:endParaRPr>
        </a:p>
      </dgm:t>
    </dgm:pt>
    <dgm:pt modelId="{4B15B889-17AD-45C7-9219-0472D0852488}" type="pres">
      <dgm:prSet presAssocID="{35D30EFA-0D97-4BB4-8D7F-87B1EC8B560F}" presName="Name0" presStyleCnt="0">
        <dgm:presLayoutVars>
          <dgm:dir/>
          <dgm:animLvl val="lvl"/>
          <dgm:resizeHandles val="exact"/>
        </dgm:presLayoutVars>
      </dgm:prSet>
      <dgm:spPr/>
      <dgm:t>
        <a:bodyPr/>
        <a:lstStyle/>
        <a:p>
          <a:endParaRPr lang="en-US"/>
        </a:p>
      </dgm:t>
    </dgm:pt>
    <dgm:pt modelId="{C841F047-A0B5-483C-8EB6-772B327ED94A}" type="pres">
      <dgm:prSet presAssocID="{B5934146-05C9-4584-8257-1832E2F4C6DD}" presName="compositeNode" presStyleCnt="0">
        <dgm:presLayoutVars>
          <dgm:bulletEnabled val="1"/>
        </dgm:presLayoutVars>
      </dgm:prSet>
      <dgm:spPr/>
    </dgm:pt>
    <dgm:pt modelId="{B79F751B-71C9-44A8-8F0B-24C222F1B1D9}" type="pres">
      <dgm:prSet presAssocID="{B5934146-05C9-4584-8257-1832E2F4C6DD}" presName="bgRect" presStyleLbl="node1" presStyleIdx="0" presStyleCnt="4" custScaleY="182456" custLinFactNeighborX="-166" custLinFactNeighborY="-6578"/>
      <dgm:spPr/>
      <dgm:t>
        <a:bodyPr/>
        <a:lstStyle/>
        <a:p>
          <a:endParaRPr lang="en-US"/>
        </a:p>
      </dgm:t>
    </dgm:pt>
    <dgm:pt modelId="{527D96BF-BA76-4C46-9C71-909AC316F8D3}" type="pres">
      <dgm:prSet presAssocID="{B5934146-05C9-4584-8257-1832E2F4C6DD}" presName="parentNode" presStyleLbl="node1" presStyleIdx="0" presStyleCnt="4">
        <dgm:presLayoutVars>
          <dgm:chMax val="0"/>
          <dgm:bulletEnabled val="1"/>
        </dgm:presLayoutVars>
      </dgm:prSet>
      <dgm:spPr/>
      <dgm:t>
        <a:bodyPr/>
        <a:lstStyle/>
        <a:p>
          <a:endParaRPr lang="en-US"/>
        </a:p>
      </dgm:t>
    </dgm:pt>
    <dgm:pt modelId="{A2ECD1B7-4B25-4707-8354-A5B894FD3A49}" type="pres">
      <dgm:prSet presAssocID="{B5934146-05C9-4584-8257-1832E2F4C6DD}" presName="childNode" presStyleLbl="node1" presStyleIdx="0" presStyleCnt="4">
        <dgm:presLayoutVars>
          <dgm:bulletEnabled val="1"/>
        </dgm:presLayoutVars>
      </dgm:prSet>
      <dgm:spPr/>
      <dgm:t>
        <a:bodyPr/>
        <a:lstStyle/>
        <a:p>
          <a:endParaRPr lang="en-US"/>
        </a:p>
      </dgm:t>
    </dgm:pt>
    <dgm:pt modelId="{552FAFF2-8A26-44F7-86B5-1EED7633F35A}" type="pres">
      <dgm:prSet presAssocID="{0418D824-2EEF-46C5-A4F8-DFF2F5BBEE7D}" presName="hSp" presStyleCnt="0"/>
      <dgm:spPr/>
    </dgm:pt>
    <dgm:pt modelId="{7371C141-582D-478C-8600-A75C4C7F2C8E}" type="pres">
      <dgm:prSet presAssocID="{0418D824-2EEF-46C5-A4F8-DFF2F5BBEE7D}" presName="vProcSp" presStyleCnt="0"/>
      <dgm:spPr/>
    </dgm:pt>
    <dgm:pt modelId="{05EDC9F7-D1AC-4C19-89D5-D07F409F4F53}" type="pres">
      <dgm:prSet presAssocID="{0418D824-2EEF-46C5-A4F8-DFF2F5BBEE7D}" presName="vSp1" presStyleCnt="0"/>
      <dgm:spPr/>
    </dgm:pt>
    <dgm:pt modelId="{D1AF0FB3-7234-4C64-96D2-D508873CF917}" type="pres">
      <dgm:prSet presAssocID="{0418D824-2EEF-46C5-A4F8-DFF2F5BBEE7D}" presName="simulatedConn" presStyleLbl="solidFgAcc1" presStyleIdx="0" presStyleCnt="3"/>
      <dgm:spPr/>
    </dgm:pt>
    <dgm:pt modelId="{5DC591EB-374D-4523-B3A3-AD740FE607E2}" type="pres">
      <dgm:prSet presAssocID="{0418D824-2EEF-46C5-A4F8-DFF2F5BBEE7D}" presName="vSp2" presStyleCnt="0"/>
      <dgm:spPr/>
    </dgm:pt>
    <dgm:pt modelId="{DE3AD2E3-C6CF-4528-A541-2830D9053C9A}" type="pres">
      <dgm:prSet presAssocID="{0418D824-2EEF-46C5-A4F8-DFF2F5BBEE7D}" presName="sibTrans" presStyleCnt="0"/>
      <dgm:spPr/>
    </dgm:pt>
    <dgm:pt modelId="{29855BF0-19B8-4E7B-918E-DD2A34EFCA1A}" type="pres">
      <dgm:prSet presAssocID="{DB426B98-7013-4F4E-8461-AEF135573A9F}" presName="compositeNode" presStyleCnt="0">
        <dgm:presLayoutVars>
          <dgm:bulletEnabled val="1"/>
        </dgm:presLayoutVars>
      </dgm:prSet>
      <dgm:spPr/>
    </dgm:pt>
    <dgm:pt modelId="{EC430D28-00E2-4385-9293-7BBABD11B022}" type="pres">
      <dgm:prSet presAssocID="{DB426B98-7013-4F4E-8461-AEF135573A9F}" presName="bgRect" presStyleLbl="node1" presStyleIdx="1" presStyleCnt="4" custScaleY="182456" custLinFactNeighborX="-692" custLinFactNeighborY="-6578"/>
      <dgm:spPr/>
      <dgm:t>
        <a:bodyPr/>
        <a:lstStyle/>
        <a:p>
          <a:endParaRPr lang="en-US"/>
        </a:p>
      </dgm:t>
    </dgm:pt>
    <dgm:pt modelId="{FD62A4EB-8C30-468B-A041-1755798DFF94}" type="pres">
      <dgm:prSet presAssocID="{DB426B98-7013-4F4E-8461-AEF135573A9F}" presName="parentNode" presStyleLbl="node1" presStyleIdx="1" presStyleCnt="4">
        <dgm:presLayoutVars>
          <dgm:chMax val="0"/>
          <dgm:bulletEnabled val="1"/>
        </dgm:presLayoutVars>
      </dgm:prSet>
      <dgm:spPr/>
      <dgm:t>
        <a:bodyPr/>
        <a:lstStyle/>
        <a:p>
          <a:endParaRPr lang="en-US"/>
        </a:p>
      </dgm:t>
    </dgm:pt>
    <dgm:pt modelId="{5ACCD2C2-AEE0-4AB3-BC11-D694C458AF7F}" type="pres">
      <dgm:prSet presAssocID="{DB426B98-7013-4F4E-8461-AEF135573A9F}" presName="childNode" presStyleLbl="node1" presStyleIdx="1" presStyleCnt="4">
        <dgm:presLayoutVars>
          <dgm:bulletEnabled val="1"/>
        </dgm:presLayoutVars>
      </dgm:prSet>
      <dgm:spPr/>
      <dgm:t>
        <a:bodyPr/>
        <a:lstStyle/>
        <a:p>
          <a:endParaRPr lang="en-US"/>
        </a:p>
      </dgm:t>
    </dgm:pt>
    <dgm:pt modelId="{304BCE35-DD71-4F07-8DC9-1DEB61C05117}" type="pres">
      <dgm:prSet presAssocID="{84D575DB-71EF-4A38-9B34-072BFCA595C3}" presName="hSp" presStyleCnt="0"/>
      <dgm:spPr/>
    </dgm:pt>
    <dgm:pt modelId="{4DE24F5B-88C6-4078-9E7F-E971AD4C5F28}" type="pres">
      <dgm:prSet presAssocID="{84D575DB-71EF-4A38-9B34-072BFCA595C3}" presName="vProcSp" presStyleCnt="0"/>
      <dgm:spPr/>
    </dgm:pt>
    <dgm:pt modelId="{5B34A382-3FA5-41B9-887A-9F841DC03A08}" type="pres">
      <dgm:prSet presAssocID="{84D575DB-71EF-4A38-9B34-072BFCA595C3}" presName="vSp1" presStyleCnt="0"/>
      <dgm:spPr/>
    </dgm:pt>
    <dgm:pt modelId="{DFA6C716-B248-4DC4-A0AD-62B9EC3B059A}" type="pres">
      <dgm:prSet presAssocID="{84D575DB-71EF-4A38-9B34-072BFCA595C3}" presName="simulatedConn" presStyleLbl="solidFgAcc1" presStyleIdx="1" presStyleCnt="3"/>
      <dgm:spPr/>
    </dgm:pt>
    <dgm:pt modelId="{39CA55A9-32F2-4E43-AED9-30B4E3483822}" type="pres">
      <dgm:prSet presAssocID="{84D575DB-71EF-4A38-9B34-072BFCA595C3}" presName="vSp2" presStyleCnt="0"/>
      <dgm:spPr/>
    </dgm:pt>
    <dgm:pt modelId="{57739BDC-EBA6-49C9-B0C0-B5A1E345DBAE}" type="pres">
      <dgm:prSet presAssocID="{84D575DB-71EF-4A38-9B34-072BFCA595C3}" presName="sibTrans" presStyleCnt="0"/>
      <dgm:spPr/>
    </dgm:pt>
    <dgm:pt modelId="{45A948A7-E568-48F9-AFBC-FB5DC2ECCB10}" type="pres">
      <dgm:prSet presAssocID="{3FE8EB8E-D2A4-403B-9F64-46DB2409D4A2}" presName="compositeNode" presStyleCnt="0">
        <dgm:presLayoutVars>
          <dgm:bulletEnabled val="1"/>
        </dgm:presLayoutVars>
      </dgm:prSet>
      <dgm:spPr/>
    </dgm:pt>
    <dgm:pt modelId="{206BD69A-0958-4477-B60A-203D855670E0}" type="pres">
      <dgm:prSet presAssocID="{3FE8EB8E-D2A4-403B-9F64-46DB2409D4A2}" presName="bgRect" presStyleLbl="node1" presStyleIdx="2" presStyleCnt="4" custScaleY="181674" custLinFactNeighborX="-692" custLinFactNeighborY="-6578"/>
      <dgm:spPr/>
      <dgm:t>
        <a:bodyPr/>
        <a:lstStyle/>
        <a:p>
          <a:endParaRPr lang="en-US"/>
        </a:p>
      </dgm:t>
    </dgm:pt>
    <dgm:pt modelId="{595B75FF-1DDC-4742-A954-E5DC5A6F5B9C}" type="pres">
      <dgm:prSet presAssocID="{3FE8EB8E-D2A4-403B-9F64-46DB2409D4A2}" presName="parentNode" presStyleLbl="node1" presStyleIdx="2" presStyleCnt="4">
        <dgm:presLayoutVars>
          <dgm:chMax val="0"/>
          <dgm:bulletEnabled val="1"/>
        </dgm:presLayoutVars>
      </dgm:prSet>
      <dgm:spPr/>
      <dgm:t>
        <a:bodyPr/>
        <a:lstStyle/>
        <a:p>
          <a:endParaRPr lang="en-US"/>
        </a:p>
      </dgm:t>
    </dgm:pt>
    <dgm:pt modelId="{AF87A387-8FAB-4206-883B-4DE1B5C2B200}" type="pres">
      <dgm:prSet presAssocID="{3FE8EB8E-D2A4-403B-9F64-46DB2409D4A2}" presName="childNode" presStyleLbl="node1" presStyleIdx="2" presStyleCnt="4">
        <dgm:presLayoutVars>
          <dgm:bulletEnabled val="1"/>
        </dgm:presLayoutVars>
      </dgm:prSet>
      <dgm:spPr/>
      <dgm:t>
        <a:bodyPr/>
        <a:lstStyle/>
        <a:p>
          <a:endParaRPr lang="en-US"/>
        </a:p>
      </dgm:t>
    </dgm:pt>
    <dgm:pt modelId="{F9082BE3-E216-40A2-B397-7FD71715703E}" type="pres">
      <dgm:prSet presAssocID="{CFA63DB6-BA4F-4E09-997B-DF9C825498CA}" presName="hSp" presStyleCnt="0"/>
      <dgm:spPr/>
    </dgm:pt>
    <dgm:pt modelId="{F66E6CC5-A501-483A-BF11-B3D83C7DC3D9}" type="pres">
      <dgm:prSet presAssocID="{CFA63DB6-BA4F-4E09-997B-DF9C825498CA}" presName="vProcSp" presStyleCnt="0"/>
      <dgm:spPr/>
    </dgm:pt>
    <dgm:pt modelId="{D10730E6-FB17-4237-8FA3-90038DF3233F}" type="pres">
      <dgm:prSet presAssocID="{CFA63DB6-BA4F-4E09-997B-DF9C825498CA}" presName="vSp1" presStyleCnt="0"/>
      <dgm:spPr/>
    </dgm:pt>
    <dgm:pt modelId="{3F14BC04-3751-4CA9-A2F6-D975277569EE}" type="pres">
      <dgm:prSet presAssocID="{CFA63DB6-BA4F-4E09-997B-DF9C825498CA}" presName="simulatedConn" presStyleLbl="solidFgAcc1" presStyleIdx="2" presStyleCnt="3"/>
      <dgm:spPr/>
    </dgm:pt>
    <dgm:pt modelId="{AE367DD7-C3A6-42AE-BD9B-E541C6459B4A}" type="pres">
      <dgm:prSet presAssocID="{CFA63DB6-BA4F-4E09-997B-DF9C825498CA}" presName="vSp2" presStyleCnt="0"/>
      <dgm:spPr/>
    </dgm:pt>
    <dgm:pt modelId="{FE73F395-9B9F-4219-9943-E56D0CFD42C2}" type="pres">
      <dgm:prSet presAssocID="{CFA63DB6-BA4F-4E09-997B-DF9C825498CA}" presName="sibTrans" presStyleCnt="0"/>
      <dgm:spPr/>
    </dgm:pt>
    <dgm:pt modelId="{5845650F-BB29-4D9E-9DF5-7D5E6167E056}" type="pres">
      <dgm:prSet presAssocID="{FAB8F7B5-38D2-400D-8556-748A17EB221C}" presName="compositeNode" presStyleCnt="0">
        <dgm:presLayoutVars>
          <dgm:bulletEnabled val="1"/>
        </dgm:presLayoutVars>
      </dgm:prSet>
      <dgm:spPr/>
    </dgm:pt>
    <dgm:pt modelId="{325585F3-E140-419E-96C1-8138466C2AE0}" type="pres">
      <dgm:prSet presAssocID="{FAB8F7B5-38D2-400D-8556-748A17EB221C}" presName="bgRect" presStyleLbl="node1" presStyleIdx="3" presStyleCnt="4" custScaleY="181358" custLinFactNeighborX="-692" custLinFactNeighborY="-6578"/>
      <dgm:spPr/>
      <dgm:t>
        <a:bodyPr/>
        <a:lstStyle/>
        <a:p>
          <a:endParaRPr lang="en-US"/>
        </a:p>
      </dgm:t>
    </dgm:pt>
    <dgm:pt modelId="{636D4213-856E-4699-A62A-44620742E92A}" type="pres">
      <dgm:prSet presAssocID="{FAB8F7B5-38D2-400D-8556-748A17EB221C}" presName="parentNode" presStyleLbl="node1" presStyleIdx="3" presStyleCnt="4">
        <dgm:presLayoutVars>
          <dgm:chMax val="0"/>
          <dgm:bulletEnabled val="1"/>
        </dgm:presLayoutVars>
      </dgm:prSet>
      <dgm:spPr/>
      <dgm:t>
        <a:bodyPr/>
        <a:lstStyle/>
        <a:p>
          <a:endParaRPr lang="en-US"/>
        </a:p>
      </dgm:t>
    </dgm:pt>
  </dgm:ptLst>
  <dgm:cxnLst>
    <dgm:cxn modelId="{45749695-8B72-40ED-AFC0-9017D698BA37}" type="presOf" srcId="{1A2C7F29-A3DF-4D1C-A888-894C64D15EBF}" destId="{A2ECD1B7-4B25-4707-8354-A5B894FD3A49}" srcOrd="0" destOrd="2" presId="urn:microsoft.com/office/officeart/2005/8/layout/hProcess7"/>
    <dgm:cxn modelId="{47793303-11C1-426E-B004-FCF694ECC85D}" srcId="{B5934146-05C9-4584-8257-1832E2F4C6DD}" destId="{F68C58B4-6D6E-490B-9A0A-A949A9980C24}" srcOrd="1" destOrd="0" parTransId="{C3C458C2-6759-42B7-A754-5C14F316421A}" sibTransId="{D708702E-D499-47B9-81FD-45DA29DE638A}"/>
    <dgm:cxn modelId="{6C0203A5-7AB3-47AF-B290-0BF90FDAC326}" srcId="{DB426B98-7013-4F4E-8461-AEF135573A9F}" destId="{17961670-359F-4B5D-B10A-7DACFBB76A67}" srcOrd="0" destOrd="0" parTransId="{281F3ECB-B843-418B-915C-D3E8B32DF9C6}" sibTransId="{440B8D90-1FF0-4F23-A217-6B13673CAD01}"/>
    <dgm:cxn modelId="{D4033A4B-C3EC-4534-9526-5898DFA13A4B}" type="presOf" srcId="{F68C58B4-6D6E-490B-9A0A-A949A9980C24}" destId="{A2ECD1B7-4B25-4707-8354-A5B894FD3A49}" srcOrd="0" destOrd="1" presId="urn:microsoft.com/office/officeart/2005/8/layout/hProcess7"/>
    <dgm:cxn modelId="{B6F3D0A5-95F7-47FF-920F-B82331B99CAD}" type="presOf" srcId="{47ECD17D-AA56-4A27-A958-7AFFC5705C48}" destId="{A2ECD1B7-4B25-4707-8354-A5B894FD3A49}" srcOrd="0" destOrd="4" presId="urn:microsoft.com/office/officeart/2005/8/layout/hProcess7"/>
    <dgm:cxn modelId="{E9905491-E528-42A2-A3C4-7A0B55167FF2}" type="presOf" srcId="{3FE8EB8E-D2A4-403B-9F64-46DB2409D4A2}" destId="{595B75FF-1DDC-4742-A954-E5DC5A6F5B9C}" srcOrd="1" destOrd="0" presId="urn:microsoft.com/office/officeart/2005/8/layout/hProcess7"/>
    <dgm:cxn modelId="{40C4CF23-4D03-43BD-9A8E-D741057F2BE0}" type="presOf" srcId="{17961670-359F-4B5D-B10A-7DACFBB76A67}" destId="{5ACCD2C2-AEE0-4AB3-BC11-D694C458AF7F}" srcOrd="0" destOrd="0" presId="urn:microsoft.com/office/officeart/2005/8/layout/hProcess7"/>
    <dgm:cxn modelId="{EB794FB6-C99C-40D6-B8B2-1FEC77F13070}" type="presOf" srcId="{B7BCDF08-842E-436A-8EFF-C7C44FDD04DD}" destId="{A2ECD1B7-4B25-4707-8354-A5B894FD3A49}" srcOrd="0" destOrd="3" presId="urn:microsoft.com/office/officeart/2005/8/layout/hProcess7"/>
    <dgm:cxn modelId="{D08C20D9-7B14-4E33-AD23-F2D85828645C}" type="presOf" srcId="{8D8C5600-FFF4-4ABD-ADAB-316D289DFA94}" destId="{5ACCD2C2-AEE0-4AB3-BC11-D694C458AF7F}" srcOrd="0" destOrd="2" presId="urn:microsoft.com/office/officeart/2005/8/layout/hProcess7"/>
    <dgm:cxn modelId="{58C27A57-1C2F-4D58-BD5F-6299C572F16E}" srcId="{B5934146-05C9-4584-8257-1832E2F4C6DD}" destId="{C6ADA3DA-409B-43FB-8C1C-F236725D1C4F}" srcOrd="0" destOrd="0" parTransId="{69D42CCF-73DA-417E-879A-DB21863A6DDA}" sibTransId="{8FE23F47-5168-4E3E-BF17-1ED5ECC708B1}"/>
    <dgm:cxn modelId="{88635480-15DE-4354-AAD6-DA2CA9E5BB58}" type="presOf" srcId="{FAB8F7B5-38D2-400D-8556-748A17EB221C}" destId="{636D4213-856E-4699-A62A-44620742E92A}" srcOrd="1" destOrd="0" presId="urn:microsoft.com/office/officeart/2005/8/layout/hProcess7"/>
    <dgm:cxn modelId="{E0FCEB2D-F4A5-4831-9365-3941A5941F20}" srcId="{DB426B98-7013-4F4E-8461-AEF135573A9F}" destId="{F09ECF62-5AE3-4021-84DA-C591D28B1BCF}" srcOrd="3" destOrd="0" parTransId="{F2DEBC78-6DE3-48CB-8419-AA0C0F9651C0}" sibTransId="{2FA7223C-1419-44E2-8A56-31A7665468D7}"/>
    <dgm:cxn modelId="{E49F5E8F-3425-4473-9606-92058DA1D055}" srcId="{B5934146-05C9-4584-8257-1832E2F4C6DD}" destId="{47ECD17D-AA56-4A27-A958-7AFFC5705C48}" srcOrd="4" destOrd="0" parTransId="{A5FC847D-DC63-46E8-A1D9-B51ACE943CCF}" sibTransId="{AA1D914D-401D-48D8-A6DF-A9914E4FB090}"/>
    <dgm:cxn modelId="{781A5DC6-E3A5-40B2-AEB0-9AC3A6C06FC3}" srcId="{DB426B98-7013-4F4E-8461-AEF135573A9F}" destId="{19C73E55-D61B-4962-87DC-C6A3B93284D3}" srcOrd="1" destOrd="0" parTransId="{0D5AF8FA-8B53-499B-AE77-B9F771B95428}" sibTransId="{02610BF1-284E-42F4-8767-8B63DB0C7CB7}"/>
    <dgm:cxn modelId="{0BF4CE2A-15D3-4D51-A0C3-489B2895F997}" type="presOf" srcId="{B5934146-05C9-4584-8257-1832E2F4C6DD}" destId="{B79F751B-71C9-44A8-8F0B-24C222F1B1D9}" srcOrd="0" destOrd="0" presId="urn:microsoft.com/office/officeart/2005/8/layout/hProcess7"/>
    <dgm:cxn modelId="{908ACAC0-0B4D-4E55-AC91-6DC321737B1C}" srcId="{35D30EFA-0D97-4BB4-8D7F-87B1EC8B560F}" destId="{3FE8EB8E-D2A4-403B-9F64-46DB2409D4A2}" srcOrd="2" destOrd="0" parTransId="{832A8F52-9ED8-4D9A-BE8D-51BD8D2CB1B0}" sibTransId="{CFA63DB6-BA4F-4E09-997B-DF9C825498CA}"/>
    <dgm:cxn modelId="{708CBF26-9371-458C-8619-09F7C6DE1BCF}" srcId="{3FE8EB8E-D2A4-403B-9F64-46DB2409D4A2}" destId="{BFD49090-5453-4B62-BEED-1F5A14A71977}" srcOrd="0" destOrd="0" parTransId="{17C1AA4B-9C5C-4E91-A02C-5E03E352EC5B}" sibTransId="{A5DFD901-17BE-428E-8A51-4EC4882B1B2B}"/>
    <dgm:cxn modelId="{10B885ED-421A-4363-8B34-0A2AE1FDD5CD}" srcId="{B5934146-05C9-4584-8257-1832E2F4C6DD}" destId="{1A2C7F29-A3DF-4D1C-A888-894C64D15EBF}" srcOrd="2" destOrd="0" parTransId="{B8814B53-3D32-4FC9-90F5-B1F7577CB1C8}" sibTransId="{7A730937-07BD-4DEC-994D-FB3DD459E369}"/>
    <dgm:cxn modelId="{76814223-75C2-4688-A1EB-93AF08EE82A4}" srcId="{35D30EFA-0D97-4BB4-8D7F-87B1EC8B560F}" destId="{DB426B98-7013-4F4E-8461-AEF135573A9F}" srcOrd="1" destOrd="0" parTransId="{CF6A7A8D-78DA-47FD-8D9D-320DC756F1DC}" sibTransId="{84D575DB-71EF-4A38-9B34-072BFCA595C3}"/>
    <dgm:cxn modelId="{53EC6A05-993A-44E6-B9F2-791763A26EA5}" srcId="{B5934146-05C9-4584-8257-1832E2F4C6DD}" destId="{39E8FA19-8A54-417D-91A5-10F4FBFF9B24}" srcOrd="5" destOrd="0" parTransId="{D4562BC2-65C1-40AD-879A-1B654AC4929F}" sibTransId="{E566139C-7FE1-4AA5-A228-881CCA05A653}"/>
    <dgm:cxn modelId="{820DDD01-90F2-43F0-A376-42FDFF4750BE}" srcId="{B5934146-05C9-4584-8257-1832E2F4C6DD}" destId="{B7BCDF08-842E-436A-8EFF-C7C44FDD04DD}" srcOrd="3" destOrd="0" parTransId="{5D724B14-831B-441E-9B24-20474DB1483D}" sibTransId="{95C8F915-54C6-42CD-A0F3-71AE5F0ED0F2}"/>
    <dgm:cxn modelId="{7369DFBB-7827-45E9-9BCD-EAC11514D84F}" srcId="{DB426B98-7013-4F4E-8461-AEF135573A9F}" destId="{8D8C5600-FFF4-4ABD-ADAB-316D289DFA94}" srcOrd="2" destOrd="0" parTransId="{5B7190C1-D1E5-4738-AC70-D8B19855C580}" sibTransId="{6EFB7A77-D8B0-426D-957D-264D040A7BE7}"/>
    <dgm:cxn modelId="{6804F04C-11D3-4959-9FCC-46D321FA8A36}" type="presOf" srcId="{3FE8EB8E-D2A4-403B-9F64-46DB2409D4A2}" destId="{206BD69A-0958-4477-B60A-203D855670E0}" srcOrd="0" destOrd="0" presId="urn:microsoft.com/office/officeart/2005/8/layout/hProcess7"/>
    <dgm:cxn modelId="{D5ACF449-9EC2-4941-951E-AF553850E7D1}" type="presOf" srcId="{BFD49090-5453-4B62-BEED-1F5A14A71977}" destId="{AF87A387-8FAB-4206-883B-4DE1B5C2B200}" srcOrd="0" destOrd="0" presId="urn:microsoft.com/office/officeart/2005/8/layout/hProcess7"/>
    <dgm:cxn modelId="{CA93DFAC-D91F-443E-9E88-D25B76272237}" type="presOf" srcId="{19C73E55-D61B-4962-87DC-C6A3B93284D3}" destId="{5ACCD2C2-AEE0-4AB3-BC11-D694C458AF7F}" srcOrd="0" destOrd="1" presId="urn:microsoft.com/office/officeart/2005/8/layout/hProcess7"/>
    <dgm:cxn modelId="{E3863957-9473-4A26-A220-0FFE4310B029}" type="presOf" srcId="{39E8FA19-8A54-417D-91A5-10F4FBFF9B24}" destId="{A2ECD1B7-4B25-4707-8354-A5B894FD3A49}" srcOrd="0" destOrd="5" presId="urn:microsoft.com/office/officeart/2005/8/layout/hProcess7"/>
    <dgm:cxn modelId="{AAB9D298-D0CA-452E-9D34-BE21F249AD55}" type="presOf" srcId="{2AA06587-B62A-4B37-9D26-8D3B5CF74041}" destId="{5ACCD2C2-AEE0-4AB3-BC11-D694C458AF7F}" srcOrd="0" destOrd="4" presId="urn:microsoft.com/office/officeart/2005/8/layout/hProcess7"/>
    <dgm:cxn modelId="{DD993C5F-BBE0-4E8F-8CF4-10C42BD2A40C}" type="presOf" srcId="{DB426B98-7013-4F4E-8461-AEF135573A9F}" destId="{EC430D28-00E2-4385-9293-7BBABD11B022}" srcOrd="0" destOrd="0" presId="urn:microsoft.com/office/officeart/2005/8/layout/hProcess7"/>
    <dgm:cxn modelId="{66D145DF-C4BE-4CB2-BD0F-238B69FEEF6F}" type="presOf" srcId="{35D30EFA-0D97-4BB4-8D7F-87B1EC8B560F}" destId="{4B15B889-17AD-45C7-9219-0472D0852488}" srcOrd="0" destOrd="0" presId="urn:microsoft.com/office/officeart/2005/8/layout/hProcess7"/>
    <dgm:cxn modelId="{DBC3EFE0-0BB9-4499-A1B3-F3A669939610}" srcId="{35D30EFA-0D97-4BB4-8D7F-87B1EC8B560F}" destId="{FAB8F7B5-38D2-400D-8556-748A17EB221C}" srcOrd="3" destOrd="0" parTransId="{86FD01F1-AC82-412E-8B80-33F6143F61B6}" sibTransId="{49F44B6A-49CE-454D-A9EB-6EA9F40C48D5}"/>
    <dgm:cxn modelId="{16E0215D-AD2A-4E9C-8B78-6C4829E1DF4C}" srcId="{35D30EFA-0D97-4BB4-8D7F-87B1EC8B560F}" destId="{B5934146-05C9-4584-8257-1832E2F4C6DD}" srcOrd="0" destOrd="0" parTransId="{ED82A0B4-CC84-44CF-A349-F71C051D3DD4}" sibTransId="{0418D824-2EEF-46C5-A4F8-DFF2F5BBEE7D}"/>
    <dgm:cxn modelId="{0409D6B8-A97B-4F60-8DAF-9F7DEBA8902E}" type="presOf" srcId="{B5934146-05C9-4584-8257-1832E2F4C6DD}" destId="{527D96BF-BA76-4C46-9C71-909AC316F8D3}" srcOrd="1" destOrd="0" presId="urn:microsoft.com/office/officeart/2005/8/layout/hProcess7"/>
    <dgm:cxn modelId="{3CA43D2E-B820-441A-96FB-1112F630AA24}" type="presOf" srcId="{DB426B98-7013-4F4E-8461-AEF135573A9F}" destId="{FD62A4EB-8C30-468B-A041-1755798DFF94}" srcOrd="1" destOrd="0" presId="urn:microsoft.com/office/officeart/2005/8/layout/hProcess7"/>
    <dgm:cxn modelId="{DDDA049E-8BF2-4230-B9FA-92C1FF51EBFF}" type="presOf" srcId="{F09ECF62-5AE3-4021-84DA-C591D28B1BCF}" destId="{5ACCD2C2-AEE0-4AB3-BC11-D694C458AF7F}" srcOrd="0" destOrd="3" presId="urn:microsoft.com/office/officeart/2005/8/layout/hProcess7"/>
    <dgm:cxn modelId="{9AFA3876-EED1-44B1-8E0B-6F9880AE0B06}" srcId="{DB426B98-7013-4F4E-8461-AEF135573A9F}" destId="{2AA06587-B62A-4B37-9D26-8D3B5CF74041}" srcOrd="4" destOrd="0" parTransId="{039B8F29-971F-4D7C-A06D-6293A78EC2FF}" sibTransId="{F0C8AB1B-5DC4-41AF-B919-4EE545B25940}"/>
    <dgm:cxn modelId="{A0EE2854-CE8D-4A2B-86C4-2EE05F52EB69}" type="presOf" srcId="{C6ADA3DA-409B-43FB-8C1C-F236725D1C4F}" destId="{A2ECD1B7-4B25-4707-8354-A5B894FD3A49}" srcOrd="0" destOrd="0" presId="urn:microsoft.com/office/officeart/2005/8/layout/hProcess7"/>
    <dgm:cxn modelId="{42BC375D-AD7B-43E2-826E-DD99BE1D36DD}" type="presOf" srcId="{FAB8F7B5-38D2-400D-8556-748A17EB221C}" destId="{325585F3-E140-419E-96C1-8138466C2AE0}" srcOrd="0" destOrd="0" presId="urn:microsoft.com/office/officeart/2005/8/layout/hProcess7"/>
    <dgm:cxn modelId="{ACB86F83-C0D4-4A03-907F-620CE3BCC0A2}" type="presParOf" srcId="{4B15B889-17AD-45C7-9219-0472D0852488}" destId="{C841F047-A0B5-483C-8EB6-772B327ED94A}" srcOrd="0" destOrd="0" presId="urn:microsoft.com/office/officeart/2005/8/layout/hProcess7"/>
    <dgm:cxn modelId="{603190D8-1006-402F-877D-2002AC807920}" type="presParOf" srcId="{C841F047-A0B5-483C-8EB6-772B327ED94A}" destId="{B79F751B-71C9-44A8-8F0B-24C222F1B1D9}" srcOrd="0" destOrd="0" presId="urn:microsoft.com/office/officeart/2005/8/layout/hProcess7"/>
    <dgm:cxn modelId="{49FB4BDE-56E9-4282-8C3D-9235F97D0906}" type="presParOf" srcId="{C841F047-A0B5-483C-8EB6-772B327ED94A}" destId="{527D96BF-BA76-4C46-9C71-909AC316F8D3}" srcOrd="1" destOrd="0" presId="urn:microsoft.com/office/officeart/2005/8/layout/hProcess7"/>
    <dgm:cxn modelId="{0A96AAD1-D370-49D6-B926-B6BA1579B446}" type="presParOf" srcId="{C841F047-A0B5-483C-8EB6-772B327ED94A}" destId="{A2ECD1B7-4B25-4707-8354-A5B894FD3A49}" srcOrd="2" destOrd="0" presId="urn:microsoft.com/office/officeart/2005/8/layout/hProcess7"/>
    <dgm:cxn modelId="{878D9CA9-F5CD-4E15-8BFD-8D858ECB0484}" type="presParOf" srcId="{4B15B889-17AD-45C7-9219-0472D0852488}" destId="{552FAFF2-8A26-44F7-86B5-1EED7633F35A}" srcOrd="1" destOrd="0" presId="urn:microsoft.com/office/officeart/2005/8/layout/hProcess7"/>
    <dgm:cxn modelId="{B33FF6FC-964C-42EB-8B85-E6C21941272E}" type="presParOf" srcId="{4B15B889-17AD-45C7-9219-0472D0852488}" destId="{7371C141-582D-478C-8600-A75C4C7F2C8E}" srcOrd="2" destOrd="0" presId="urn:microsoft.com/office/officeart/2005/8/layout/hProcess7"/>
    <dgm:cxn modelId="{5092D815-AB41-4132-97FE-4EE268451190}" type="presParOf" srcId="{7371C141-582D-478C-8600-A75C4C7F2C8E}" destId="{05EDC9F7-D1AC-4C19-89D5-D07F409F4F53}" srcOrd="0" destOrd="0" presId="urn:microsoft.com/office/officeart/2005/8/layout/hProcess7"/>
    <dgm:cxn modelId="{8E8EBF65-12BF-45F2-8C7D-C7F61E061024}" type="presParOf" srcId="{7371C141-582D-478C-8600-A75C4C7F2C8E}" destId="{D1AF0FB3-7234-4C64-96D2-D508873CF917}" srcOrd="1" destOrd="0" presId="urn:microsoft.com/office/officeart/2005/8/layout/hProcess7"/>
    <dgm:cxn modelId="{FE7473E2-FB88-4E3A-BC28-329D372D17F4}" type="presParOf" srcId="{7371C141-582D-478C-8600-A75C4C7F2C8E}" destId="{5DC591EB-374D-4523-B3A3-AD740FE607E2}" srcOrd="2" destOrd="0" presId="urn:microsoft.com/office/officeart/2005/8/layout/hProcess7"/>
    <dgm:cxn modelId="{407E78C3-37A1-4E35-926C-6C486EEA5ACA}" type="presParOf" srcId="{4B15B889-17AD-45C7-9219-0472D0852488}" destId="{DE3AD2E3-C6CF-4528-A541-2830D9053C9A}" srcOrd="3" destOrd="0" presId="urn:microsoft.com/office/officeart/2005/8/layout/hProcess7"/>
    <dgm:cxn modelId="{6F210978-5E9D-4938-880E-2E8FCB493F1A}" type="presParOf" srcId="{4B15B889-17AD-45C7-9219-0472D0852488}" destId="{29855BF0-19B8-4E7B-918E-DD2A34EFCA1A}" srcOrd="4" destOrd="0" presId="urn:microsoft.com/office/officeart/2005/8/layout/hProcess7"/>
    <dgm:cxn modelId="{F49AF17B-F6C1-4E3D-B0FD-F30F71F3574A}" type="presParOf" srcId="{29855BF0-19B8-4E7B-918E-DD2A34EFCA1A}" destId="{EC430D28-00E2-4385-9293-7BBABD11B022}" srcOrd="0" destOrd="0" presId="urn:microsoft.com/office/officeart/2005/8/layout/hProcess7"/>
    <dgm:cxn modelId="{78B0AD3C-5D29-4F7A-A3E4-58663DFD19E7}" type="presParOf" srcId="{29855BF0-19B8-4E7B-918E-DD2A34EFCA1A}" destId="{FD62A4EB-8C30-468B-A041-1755798DFF94}" srcOrd="1" destOrd="0" presId="urn:microsoft.com/office/officeart/2005/8/layout/hProcess7"/>
    <dgm:cxn modelId="{1FD994AC-33B2-4915-AB29-63C1A3A0BDE0}" type="presParOf" srcId="{29855BF0-19B8-4E7B-918E-DD2A34EFCA1A}" destId="{5ACCD2C2-AEE0-4AB3-BC11-D694C458AF7F}" srcOrd="2" destOrd="0" presId="urn:microsoft.com/office/officeart/2005/8/layout/hProcess7"/>
    <dgm:cxn modelId="{09963A4C-DBDE-4FBB-A069-8AA03EDB6B20}" type="presParOf" srcId="{4B15B889-17AD-45C7-9219-0472D0852488}" destId="{304BCE35-DD71-4F07-8DC9-1DEB61C05117}" srcOrd="5" destOrd="0" presId="urn:microsoft.com/office/officeart/2005/8/layout/hProcess7"/>
    <dgm:cxn modelId="{B4AF2110-B331-425D-BDA0-01A3B013AC4C}" type="presParOf" srcId="{4B15B889-17AD-45C7-9219-0472D0852488}" destId="{4DE24F5B-88C6-4078-9E7F-E971AD4C5F28}" srcOrd="6" destOrd="0" presId="urn:microsoft.com/office/officeart/2005/8/layout/hProcess7"/>
    <dgm:cxn modelId="{109E2CB0-EA32-4C77-ACE5-71B16BFA18E1}" type="presParOf" srcId="{4DE24F5B-88C6-4078-9E7F-E971AD4C5F28}" destId="{5B34A382-3FA5-41B9-887A-9F841DC03A08}" srcOrd="0" destOrd="0" presId="urn:microsoft.com/office/officeart/2005/8/layout/hProcess7"/>
    <dgm:cxn modelId="{9EAAF467-2DC3-44F5-AE2A-00900BFF4308}" type="presParOf" srcId="{4DE24F5B-88C6-4078-9E7F-E971AD4C5F28}" destId="{DFA6C716-B248-4DC4-A0AD-62B9EC3B059A}" srcOrd="1" destOrd="0" presId="urn:microsoft.com/office/officeart/2005/8/layout/hProcess7"/>
    <dgm:cxn modelId="{0ADDB21A-882B-4203-99CD-B9358289E134}" type="presParOf" srcId="{4DE24F5B-88C6-4078-9E7F-E971AD4C5F28}" destId="{39CA55A9-32F2-4E43-AED9-30B4E3483822}" srcOrd="2" destOrd="0" presId="urn:microsoft.com/office/officeart/2005/8/layout/hProcess7"/>
    <dgm:cxn modelId="{E1500AEC-489A-48E9-9DDD-8F92143E2620}" type="presParOf" srcId="{4B15B889-17AD-45C7-9219-0472D0852488}" destId="{57739BDC-EBA6-49C9-B0C0-B5A1E345DBAE}" srcOrd="7" destOrd="0" presId="urn:microsoft.com/office/officeart/2005/8/layout/hProcess7"/>
    <dgm:cxn modelId="{E750400B-26D4-4E15-84AC-C7EB423DB720}" type="presParOf" srcId="{4B15B889-17AD-45C7-9219-0472D0852488}" destId="{45A948A7-E568-48F9-AFBC-FB5DC2ECCB10}" srcOrd="8" destOrd="0" presId="urn:microsoft.com/office/officeart/2005/8/layout/hProcess7"/>
    <dgm:cxn modelId="{DB961604-083F-4785-B53C-B152DBBFC5F9}" type="presParOf" srcId="{45A948A7-E568-48F9-AFBC-FB5DC2ECCB10}" destId="{206BD69A-0958-4477-B60A-203D855670E0}" srcOrd="0" destOrd="0" presId="urn:microsoft.com/office/officeart/2005/8/layout/hProcess7"/>
    <dgm:cxn modelId="{5CCD7D03-9956-447C-99EC-9720BBEB409D}" type="presParOf" srcId="{45A948A7-E568-48F9-AFBC-FB5DC2ECCB10}" destId="{595B75FF-1DDC-4742-A954-E5DC5A6F5B9C}" srcOrd="1" destOrd="0" presId="urn:microsoft.com/office/officeart/2005/8/layout/hProcess7"/>
    <dgm:cxn modelId="{67368C66-942C-4175-BAE2-3C4A1917188C}" type="presParOf" srcId="{45A948A7-E568-48F9-AFBC-FB5DC2ECCB10}" destId="{AF87A387-8FAB-4206-883B-4DE1B5C2B200}" srcOrd="2" destOrd="0" presId="urn:microsoft.com/office/officeart/2005/8/layout/hProcess7"/>
    <dgm:cxn modelId="{E16EFD71-4B7B-4F7E-B914-9B8EBF7C15B5}" type="presParOf" srcId="{4B15B889-17AD-45C7-9219-0472D0852488}" destId="{F9082BE3-E216-40A2-B397-7FD71715703E}" srcOrd="9" destOrd="0" presId="urn:microsoft.com/office/officeart/2005/8/layout/hProcess7"/>
    <dgm:cxn modelId="{7B0FA62C-388E-4658-A37A-BD8B2A368799}" type="presParOf" srcId="{4B15B889-17AD-45C7-9219-0472D0852488}" destId="{F66E6CC5-A501-483A-BF11-B3D83C7DC3D9}" srcOrd="10" destOrd="0" presId="urn:microsoft.com/office/officeart/2005/8/layout/hProcess7"/>
    <dgm:cxn modelId="{EC076CE2-1F54-459C-A47F-07031648C4DA}" type="presParOf" srcId="{F66E6CC5-A501-483A-BF11-B3D83C7DC3D9}" destId="{D10730E6-FB17-4237-8FA3-90038DF3233F}" srcOrd="0" destOrd="0" presId="urn:microsoft.com/office/officeart/2005/8/layout/hProcess7"/>
    <dgm:cxn modelId="{5E44D6A8-AD40-4863-97A0-4A71A2D5FA50}" type="presParOf" srcId="{F66E6CC5-A501-483A-BF11-B3D83C7DC3D9}" destId="{3F14BC04-3751-4CA9-A2F6-D975277569EE}" srcOrd="1" destOrd="0" presId="urn:microsoft.com/office/officeart/2005/8/layout/hProcess7"/>
    <dgm:cxn modelId="{05FAF65D-26FB-4DA2-B75A-8AE8BE3BA119}" type="presParOf" srcId="{F66E6CC5-A501-483A-BF11-B3D83C7DC3D9}" destId="{AE367DD7-C3A6-42AE-BD9B-E541C6459B4A}" srcOrd="2" destOrd="0" presId="urn:microsoft.com/office/officeart/2005/8/layout/hProcess7"/>
    <dgm:cxn modelId="{AAA272C6-A463-4AE1-AC4D-BC55A85E96AB}" type="presParOf" srcId="{4B15B889-17AD-45C7-9219-0472D0852488}" destId="{FE73F395-9B9F-4219-9943-E56D0CFD42C2}" srcOrd="11" destOrd="0" presId="urn:microsoft.com/office/officeart/2005/8/layout/hProcess7"/>
    <dgm:cxn modelId="{0EB2042E-0891-4117-B63C-6B7D86D95297}" type="presParOf" srcId="{4B15B889-17AD-45C7-9219-0472D0852488}" destId="{5845650F-BB29-4D9E-9DF5-7D5E6167E056}" srcOrd="12" destOrd="0" presId="urn:microsoft.com/office/officeart/2005/8/layout/hProcess7"/>
    <dgm:cxn modelId="{5D97F7E7-95F1-40C9-B2C4-48777E7D395C}" type="presParOf" srcId="{5845650F-BB29-4D9E-9DF5-7D5E6167E056}" destId="{325585F3-E140-419E-96C1-8138466C2AE0}" srcOrd="0" destOrd="0" presId="urn:microsoft.com/office/officeart/2005/8/layout/hProcess7"/>
    <dgm:cxn modelId="{9D497857-0D36-448F-ABC5-8ACAE923FEB9}" type="presParOf" srcId="{5845650F-BB29-4D9E-9DF5-7D5E6167E056}" destId="{636D4213-856E-4699-A62A-44620742E92A}" srcOrd="1"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5411D4-AC56-4AF0-875E-9F10479ED4C5}" type="doc">
      <dgm:prSet loTypeId="urn:diagrams.loki3.com/BracketList" loCatId="list" qsTypeId="urn:microsoft.com/office/officeart/2005/8/quickstyle/simple1" qsCatId="simple" csTypeId="urn:microsoft.com/office/officeart/2005/8/colors/accent6_5" csCatId="accent6" phldr="1"/>
      <dgm:spPr/>
      <dgm:t>
        <a:bodyPr/>
        <a:lstStyle/>
        <a:p>
          <a:endParaRPr lang="en-US"/>
        </a:p>
      </dgm:t>
    </dgm:pt>
    <dgm:pt modelId="{5AA96F88-F83F-40B3-820C-48A13A8A2618}">
      <dgm:prSet phldrT="[Text]"/>
      <dgm:spPr/>
      <dgm:t>
        <a:bodyPr/>
        <a:lstStyle/>
        <a:p>
          <a:r>
            <a:rPr lang="en-US" dirty="0" smtClean="0"/>
            <a:t>Truth</a:t>
          </a:r>
          <a:endParaRPr lang="en-US" dirty="0"/>
        </a:p>
      </dgm:t>
    </dgm:pt>
    <dgm:pt modelId="{ABC97FB3-1EE8-403E-A80F-D32DFB41F2BC}" type="parTrans" cxnId="{15434EAD-05E0-4382-B40A-957DF96BF352}">
      <dgm:prSet/>
      <dgm:spPr/>
      <dgm:t>
        <a:bodyPr/>
        <a:lstStyle/>
        <a:p>
          <a:endParaRPr lang="en-US"/>
        </a:p>
      </dgm:t>
    </dgm:pt>
    <dgm:pt modelId="{5F4FF764-9A1E-450D-9318-E36995ABE0CA}" type="sibTrans" cxnId="{15434EAD-05E0-4382-B40A-957DF96BF352}">
      <dgm:prSet/>
      <dgm:spPr/>
      <dgm:t>
        <a:bodyPr/>
        <a:lstStyle/>
        <a:p>
          <a:endParaRPr lang="en-US"/>
        </a:p>
      </dgm:t>
    </dgm:pt>
    <dgm:pt modelId="{F3274AA4-7B63-4D6E-9F50-96060D8431FA}">
      <dgm:prSet phldrT="[Text]"/>
      <dgm:spPr/>
      <dgm:t>
        <a:bodyPr/>
        <a:lstStyle/>
        <a:p>
          <a:r>
            <a:rPr lang="en-US" dirty="0" smtClean="0"/>
            <a:t>We say what we mean and do what we say</a:t>
          </a:r>
          <a:endParaRPr lang="en-US" dirty="0"/>
        </a:p>
      </dgm:t>
    </dgm:pt>
    <dgm:pt modelId="{F3B0EEAC-6489-488A-A9EA-FAB0743A4F6C}" type="parTrans" cxnId="{5A16D58A-4410-44C7-B0E8-7918B7C74041}">
      <dgm:prSet/>
      <dgm:spPr/>
      <dgm:t>
        <a:bodyPr/>
        <a:lstStyle/>
        <a:p>
          <a:endParaRPr lang="en-US"/>
        </a:p>
      </dgm:t>
    </dgm:pt>
    <dgm:pt modelId="{666B0080-0618-44AE-8052-67140645133D}" type="sibTrans" cxnId="{5A16D58A-4410-44C7-B0E8-7918B7C74041}">
      <dgm:prSet/>
      <dgm:spPr/>
      <dgm:t>
        <a:bodyPr/>
        <a:lstStyle/>
        <a:p>
          <a:endParaRPr lang="en-US"/>
        </a:p>
      </dgm:t>
    </dgm:pt>
    <dgm:pt modelId="{7EBC5686-EC53-4085-8228-372CF79B741B}">
      <dgm:prSet phldrT="[Text]"/>
      <dgm:spPr/>
      <dgm:t>
        <a:bodyPr/>
        <a:lstStyle/>
        <a:p>
          <a:r>
            <a:rPr lang="en-US" dirty="0" smtClean="0"/>
            <a:t>Respect</a:t>
          </a:r>
          <a:endParaRPr lang="en-US" dirty="0"/>
        </a:p>
      </dgm:t>
    </dgm:pt>
    <dgm:pt modelId="{DE7D814B-D9EA-4A7C-B49D-AB125FF01400}" type="parTrans" cxnId="{61F33B89-E219-4F29-BB91-ED381A3C3FCD}">
      <dgm:prSet/>
      <dgm:spPr/>
      <dgm:t>
        <a:bodyPr/>
        <a:lstStyle/>
        <a:p>
          <a:endParaRPr lang="en-US"/>
        </a:p>
      </dgm:t>
    </dgm:pt>
    <dgm:pt modelId="{8D6E2265-40E2-4185-9462-B1630FE3AB74}" type="sibTrans" cxnId="{61F33B89-E219-4F29-BB91-ED381A3C3FCD}">
      <dgm:prSet/>
      <dgm:spPr/>
      <dgm:t>
        <a:bodyPr/>
        <a:lstStyle/>
        <a:p>
          <a:endParaRPr lang="en-US"/>
        </a:p>
      </dgm:t>
    </dgm:pt>
    <dgm:pt modelId="{0488B979-D1C8-41C2-B709-49F00FBC04FF}">
      <dgm:prSet phldrT="[Text]"/>
      <dgm:spPr/>
      <dgm:t>
        <a:bodyPr/>
        <a:lstStyle/>
        <a:p>
          <a:r>
            <a:rPr lang="en-US" dirty="0" smtClean="0"/>
            <a:t>We treat people as we want to be treated</a:t>
          </a:r>
          <a:endParaRPr lang="en-US" dirty="0"/>
        </a:p>
      </dgm:t>
    </dgm:pt>
    <dgm:pt modelId="{549B4B6A-81BF-44DA-A5CB-B3ACAD15FE1A}" type="parTrans" cxnId="{55B6A89D-5944-4DE8-AEC0-E739424368CF}">
      <dgm:prSet/>
      <dgm:spPr/>
      <dgm:t>
        <a:bodyPr/>
        <a:lstStyle/>
        <a:p>
          <a:endParaRPr lang="en-US"/>
        </a:p>
      </dgm:t>
    </dgm:pt>
    <dgm:pt modelId="{B2B872EB-9DA2-43BC-9EC5-B2C1F5CF0AC9}" type="sibTrans" cxnId="{55B6A89D-5944-4DE8-AEC0-E739424368CF}">
      <dgm:prSet/>
      <dgm:spPr/>
      <dgm:t>
        <a:bodyPr/>
        <a:lstStyle/>
        <a:p>
          <a:endParaRPr lang="en-US"/>
        </a:p>
      </dgm:t>
    </dgm:pt>
    <dgm:pt modelId="{B820EDD6-8FB5-4BE6-9D1D-04013AA1A1FA}">
      <dgm:prSet/>
      <dgm:spPr/>
      <dgm:t>
        <a:bodyPr/>
        <a:lstStyle/>
        <a:p>
          <a:r>
            <a:rPr lang="en-US" dirty="0" smtClean="0"/>
            <a:t>Excellence</a:t>
          </a:r>
          <a:endParaRPr lang="en-US" dirty="0"/>
        </a:p>
      </dgm:t>
    </dgm:pt>
    <dgm:pt modelId="{77892FA2-CC87-4297-BCDE-E506AA20667C}" type="parTrans" cxnId="{5546AFE2-8BA6-4432-B7EF-AC9AC7667AC9}">
      <dgm:prSet/>
      <dgm:spPr/>
      <dgm:t>
        <a:bodyPr/>
        <a:lstStyle/>
        <a:p>
          <a:endParaRPr lang="en-US"/>
        </a:p>
      </dgm:t>
    </dgm:pt>
    <dgm:pt modelId="{1AB7C2AF-2215-4AD7-8C3F-8E98CD9220C1}" type="sibTrans" cxnId="{5546AFE2-8BA6-4432-B7EF-AC9AC7667AC9}">
      <dgm:prSet/>
      <dgm:spPr/>
      <dgm:t>
        <a:bodyPr/>
        <a:lstStyle/>
        <a:p>
          <a:endParaRPr lang="en-US"/>
        </a:p>
      </dgm:t>
    </dgm:pt>
    <dgm:pt modelId="{93A95BD9-2CB3-475D-B146-540302923801}">
      <dgm:prSet/>
      <dgm:spPr/>
      <dgm:t>
        <a:bodyPr/>
        <a:lstStyle/>
        <a:p>
          <a:r>
            <a:rPr lang="en-US" dirty="0" smtClean="0"/>
            <a:t>We strive to be the best</a:t>
          </a:r>
          <a:endParaRPr lang="en-US" dirty="0"/>
        </a:p>
      </dgm:t>
    </dgm:pt>
    <dgm:pt modelId="{4E8C7B39-4EF2-47AA-B666-47ECDF473983}" type="parTrans" cxnId="{48E1D3BF-DFE2-4106-A371-7AED05518D34}">
      <dgm:prSet/>
      <dgm:spPr/>
      <dgm:t>
        <a:bodyPr/>
        <a:lstStyle/>
        <a:p>
          <a:endParaRPr lang="en-US"/>
        </a:p>
      </dgm:t>
    </dgm:pt>
    <dgm:pt modelId="{916EA3C7-48CD-4EE9-B4D7-6792CA02E9CE}" type="sibTrans" cxnId="{48E1D3BF-DFE2-4106-A371-7AED05518D34}">
      <dgm:prSet/>
      <dgm:spPr/>
      <dgm:t>
        <a:bodyPr/>
        <a:lstStyle/>
        <a:p>
          <a:endParaRPr lang="en-US"/>
        </a:p>
      </dgm:t>
    </dgm:pt>
    <dgm:pt modelId="{A3E7A13F-F1CB-4167-880C-F5E9AD06FBF0}">
      <dgm:prSet/>
      <dgm:spPr/>
      <dgm:t>
        <a:bodyPr/>
        <a:lstStyle/>
        <a:p>
          <a:r>
            <a:rPr lang="en-US" dirty="0" smtClean="0"/>
            <a:t>Teamwork</a:t>
          </a:r>
          <a:endParaRPr lang="en-US" dirty="0"/>
        </a:p>
      </dgm:t>
    </dgm:pt>
    <dgm:pt modelId="{8E46513B-7BC6-4FE4-B669-92BBAE6C6968}" type="parTrans" cxnId="{9152AF64-4CC1-4C7C-AA96-F0EA64EEEF8F}">
      <dgm:prSet/>
      <dgm:spPr/>
      <dgm:t>
        <a:bodyPr/>
        <a:lstStyle/>
        <a:p>
          <a:endParaRPr lang="en-US"/>
        </a:p>
      </dgm:t>
    </dgm:pt>
    <dgm:pt modelId="{E1D0C73C-977E-4680-8155-778D0694CC36}" type="sibTrans" cxnId="{9152AF64-4CC1-4C7C-AA96-F0EA64EEEF8F}">
      <dgm:prSet/>
      <dgm:spPr/>
      <dgm:t>
        <a:bodyPr/>
        <a:lstStyle/>
        <a:p>
          <a:endParaRPr lang="en-US"/>
        </a:p>
      </dgm:t>
    </dgm:pt>
    <dgm:pt modelId="{500486D2-BCDB-4EC9-B220-5AD6E4214D66}">
      <dgm:prSet/>
      <dgm:spPr/>
      <dgm:t>
        <a:bodyPr/>
        <a:lstStyle/>
        <a:p>
          <a:r>
            <a:rPr lang="en-US" dirty="0" smtClean="0"/>
            <a:t>Together we achieve more</a:t>
          </a:r>
          <a:endParaRPr lang="en-US" dirty="0"/>
        </a:p>
      </dgm:t>
    </dgm:pt>
    <dgm:pt modelId="{2A62AC53-E18C-4B9C-8334-A77FACE7FB01}" type="parTrans" cxnId="{B72AD58C-DC48-4A8F-812B-79255472B590}">
      <dgm:prSet/>
      <dgm:spPr/>
      <dgm:t>
        <a:bodyPr/>
        <a:lstStyle/>
        <a:p>
          <a:endParaRPr lang="en-US"/>
        </a:p>
      </dgm:t>
    </dgm:pt>
    <dgm:pt modelId="{0DF16778-2818-43B4-AA45-D12391BFB323}" type="sibTrans" cxnId="{B72AD58C-DC48-4A8F-812B-79255472B590}">
      <dgm:prSet/>
      <dgm:spPr/>
      <dgm:t>
        <a:bodyPr/>
        <a:lstStyle/>
        <a:p>
          <a:endParaRPr lang="en-US"/>
        </a:p>
      </dgm:t>
    </dgm:pt>
    <dgm:pt modelId="{F8E89701-A73D-4725-87AB-956157A07F9D}">
      <dgm:prSet/>
      <dgm:spPr/>
      <dgm:t>
        <a:bodyPr/>
        <a:lstStyle/>
        <a:p>
          <a:r>
            <a:rPr lang="en-US" dirty="0" smtClean="0"/>
            <a:t>Integrity</a:t>
          </a:r>
          <a:endParaRPr lang="en-US" dirty="0"/>
        </a:p>
      </dgm:t>
    </dgm:pt>
    <dgm:pt modelId="{6DA6B48D-601F-4375-8568-5447962E8F9B}" type="parTrans" cxnId="{27810360-8E65-4B23-B6DC-F69669FB7F11}">
      <dgm:prSet/>
      <dgm:spPr/>
      <dgm:t>
        <a:bodyPr/>
        <a:lstStyle/>
        <a:p>
          <a:endParaRPr lang="en-US"/>
        </a:p>
      </dgm:t>
    </dgm:pt>
    <dgm:pt modelId="{326CDC55-28FE-47A7-BDEB-4C70550FEB74}" type="sibTrans" cxnId="{27810360-8E65-4B23-B6DC-F69669FB7F11}">
      <dgm:prSet/>
      <dgm:spPr/>
      <dgm:t>
        <a:bodyPr/>
        <a:lstStyle/>
        <a:p>
          <a:endParaRPr lang="en-US"/>
        </a:p>
      </dgm:t>
    </dgm:pt>
    <dgm:pt modelId="{6FD0B15E-5D71-4A61-9147-5B48EE30AEC8}">
      <dgm:prSet/>
      <dgm:spPr/>
      <dgm:t>
        <a:bodyPr/>
        <a:lstStyle/>
        <a:p>
          <a:r>
            <a:rPr lang="en-US" dirty="0" smtClean="0"/>
            <a:t>We do the right thing</a:t>
          </a:r>
          <a:endParaRPr lang="en-US" dirty="0"/>
        </a:p>
      </dgm:t>
    </dgm:pt>
    <dgm:pt modelId="{D32613FD-B502-497B-8F8E-AE3AC8AEF5C7}" type="parTrans" cxnId="{E440A997-933F-4F83-957E-83756BEFA9C0}">
      <dgm:prSet/>
      <dgm:spPr/>
      <dgm:t>
        <a:bodyPr/>
        <a:lstStyle/>
        <a:p>
          <a:endParaRPr lang="en-US"/>
        </a:p>
      </dgm:t>
    </dgm:pt>
    <dgm:pt modelId="{6D6F2735-05DB-4446-A791-1AA20EAA376E}" type="sibTrans" cxnId="{E440A997-933F-4F83-957E-83756BEFA9C0}">
      <dgm:prSet/>
      <dgm:spPr/>
      <dgm:t>
        <a:bodyPr/>
        <a:lstStyle/>
        <a:p>
          <a:endParaRPr lang="en-US"/>
        </a:p>
      </dgm:t>
    </dgm:pt>
    <dgm:pt modelId="{76300866-6566-458A-904C-A78F19E2D99A}" type="pres">
      <dgm:prSet presAssocID="{5C5411D4-AC56-4AF0-875E-9F10479ED4C5}" presName="Name0" presStyleCnt="0">
        <dgm:presLayoutVars>
          <dgm:dir/>
          <dgm:animLvl val="lvl"/>
          <dgm:resizeHandles val="exact"/>
        </dgm:presLayoutVars>
      </dgm:prSet>
      <dgm:spPr/>
      <dgm:t>
        <a:bodyPr/>
        <a:lstStyle/>
        <a:p>
          <a:endParaRPr lang="en-US"/>
        </a:p>
      </dgm:t>
    </dgm:pt>
    <dgm:pt modelId="{635A4751-CB90-44D8-BBE4-A3A559425F1C}" type="pres">
      <dgm:prSet presAssocID="{5AA96F88-F83F-40B3-820C-48A13A8A2618}" presName="linNode" presStyleCnt="0"/>
      <dgm:spPr/>
    </dgm:pt>
    <dgm:pt modelId="{C8430135-8968-4863-8C33-250E37836991}" type="pres">
      <dgm:prSet presAssocID="{5AA96F88-F83F-40B3-820C-48A13A8A2618}" presName="parTx" presStyleLbl="revTx" presStyleIdx="0" presStyleCnt="5">
        <dgm:presLayoutVars>
          <dgm:chMax val="1"/>
          <dgm:bulletEnabled val="1"/>
        </dgm:presLayoutVars>
      </dgm:prSet>
      <dgm:spPr/>
      <dgm:t>
        <a:bodyPr/>
        <a:lstStyle/>
        <a:p>
          <a:endParaRPr lang="en-US"/>
        </a:p>
      </dgm:t>
    </dgm:pt>
    <dgm:pt modelId="{BDEC0D0B-F8D0-484A-8B0C-B4FA2357E840}" type="pres">
      <dgm:prSet presAssocID="{5AA96F88-F83F-40B3-820C-48A13A8A2618}" presName="bracket" presStyleLbl="parChTrans1D1" presStyleIdx="0" presStyleCnt="5"/>
      <dgm:spPr/>
    </dgm:pt>
    <dgm:pt modelId="{5C788236-D2A8-469D-83BC-8D1895BC734B}" type="pres">
      <dgm:prSet presAssocID="{5AA96F88-F83F-40B3-820C-48A13A8A2618}" presName="spH" presStyleCnt="0"/>
      <dgm:spPr/>
    </dgm:pt>
    <dgm:pt modelId="{A8E0746E-E13A-4B4E-8DF4-DC4935AFD3A5}" type="pres">
      <dgm:prSet presAssocID="{5AA96F88-F83F-40B3-820C-48A13A8A2618}" presName="desTx" presStyleLbl="node1" presStyleIdx="0" presStyleCnt="5" custScaleX="99408" custLinFactNeighborX="8637">
        <dgm:presLayoutVars>
          <dgm:bulletEnabled val="1"/>
        </dgm:presLayoutVars>
      </dgm:prSet>
      <dgm:spPr/>
      <dgm:t>
        <a:bodyPr/>
        <a:lstStyle/>
        <a:p>
          <a:endParaRPr lang="en-US"/>
        </a:p>
      </dgm:t>
    </dgm:pt>
    <dgm:pt modelId="{20CD0A6E-B3FF-4590-A898-C82E07DEC940}" type="pres">
      <dgm:prSet presAssocID="{5F4FF764-9A1E-450D-9318-E36995ABE0CA}" presName="spV" presStyleCnt="0"/>
      <dgm:spPr/>
    </dgm:pt>
    <dgm:pt modelId="{335C5761-96C2-4FA2-942B-BD2CBC4EFFD7}" type="pres">
      <dgm:prSet presAssocID="{7EBC5686-EC53-4085-8228-372CF79B741B}" presName="linNode" presStyleCnt="0"/>
      <dgm:spPr/>
    </dgm:pt>
    <dgm:pt modelId="{1E352842-FEEA-4B8D-AFF2-7DE95FE4FD8B}" type="pres">
      <dgm:prSet presAssocID="{7EBC5686-EC53-4085-8228-372CF79B741B}" presName="parTx" presStyleLbl="revTx" presStyleIdx="1" presStyleCnt="5">
        <dgm:presLayoutVars>
          <dgm:chMax val="1"/>
          <dgm:bulletEnabled val="1"/>
        </dgm:presLayoutVars>
      </dgm:prSet>
      <dgm:spPr/>
      <dgm:t>
        <a:bodyPr/>
        <a:lstStyle/>
        <a:p>
          <a:endParaRPr lang="en-US"/>
        </a:p>
      </dgm:t>
    </dgm:pt>
    <dgm:pt modelId="{845B5506-5C53-4218-8527-5DB92703097F}" type="pres">
      <dgm:prSet presAssocID="{7EBC5686-EC53-4085-8228-372CF79B741B}" presName="bracket" presStyleLbl="parChTrans1D1" presStyleIdx="1" presStyleCnt="5"/>
      <dgm:spPr/>
    </dgm:pt>
    <dgm:pt modelId="{F7A563A7-FA47-4C73-A390-3B078BF38A52}" type="pres">
      <dgm:prSet presAssocID="{7EBC5686-EC53-4085-8228-372CF79B741B}" presName="spH" presStyleCnt="0"/>
      <dgm:spPr/>
    </dgm:pt>
    <dgm:pt modelId="{78906A2C-4E18-4F0C-A38F-D866B5C032DF}" type="pres">
      <dgm:prSet presAssocID="{7EBC5686-EC53-4085-8228-372CF79B741B}" presName="desTx" presStyleLbl="node1" presStyleIdx="1" presStyleCnt="5">
        <dgm:presLayoutVars>
          <dgm:bulletEnabled val="1"/>
        </dgm:presLayoutVars>
      </dgm:prSet>
      <dgm:spPr/>
      <dgm:t>
        <a:bodyPr/>
        <a:lstStyle/>
        <a:p>
          <a:endParaRPr lang="en-US"/>
        </a:p>
      </dgm:t>
    </dgm:pt>
    <dgm:pt modelId="{B25AA60A-940A-4696-9CC1-20758D9BB084}" type="pres">
      <dgm:prSet presAssocID="{8D6E2265-40E2-4185-9462-B1630FE3AB74}" presName="spV" presStyleCnt="0"/>
      <dgm:spPr/>
    </dgm:pt>
    <dgm:pt modelId="{96918DFC-5613-4F2F-B6C6-73BA2320185B}" type="pres">
      <dgm:prSet presAssocID="{B820EDD6-8FB5-4BE6-9D1D-04013AA1A1FA}" presName="linNode" presStyleCnt="0"/>
      <dgm:spPr/>
    </dgm:pt>
    <dgm:pt modelId="{62018CD9-DFCA-4515-949D-A4691EF14D5D}" type="pres">
      <dgm:prSet presAssocID="{B820EDD6-8FB5-4BE6-9D1D-04013AA1A1FA}" presName="parTx" presStyleLbl="revTx" presStyleIdx="2" presStyleCnt="5">
        <dgm:presLayoutVars>
          <dgm:chMax val="1"/>
          <dgm:bulletEnabled val="1"/>
        </dgm:presLayoutVars>
      </dgm:prSet>
      <dgm:spPr/>
      <dgm:t>
        <a:bodyPr/>
        <a:lstStyle/>
        <a:p>
          <a:endParaRPr lang="en-US"/>
        </a:p>
      </dgm:t>
    </dgm:pt>
    <dgm:pt modelId="{2831ECCA-6C17-45CB-A7C3-F348ABB27CF9}" type="pres">
      <dgm:prSet presAssocID="{B820EDD6-8FB5-4BE6-9D1D-04013AA1A1FA}" presName="bracket" presStyleLbl="parChTrans1D1" presStyleIdx="2" presStyleCnt="5"/>
      <dgm:spPr/>
    </dgm:pt>
    <dgm:pt modelId="{A6867BC9-AF12-4A8D-B43A-F38B72321896}" type="pres">
      <dgm:prSet presAssocID="{B820EDD6-8FB5-4BE6-9D1D-04013AA1A1FA}" presName="spH" presStyleCnt="0"/>
      <dgm:spPr/>
    </dgm:pt>
    <dgm:pt modelId="{BB3BB6FD-7C87-48B3-83E9-4CB4A03F82A9}" type="pres">
      <dgm:prSet presAssocID="{B820EDD6-8FB5-4BE6-9D1D-04013AA1A1FA}" presName="desTx" presStyleLbl="node1" presStyleIdx="2" presStyleCnt="5">
        <dgm:presLayoutVars>
          <dgm:bulletEnabled val="1"/>
        </dgm:presLayoutVars>
      </dgm:prSet>
      <dgm:spPr/>
      <dgm:t>
        <a:bodyPr/>
        <a:lstStyle/>
        <a:p>
          <a:endParaRPr lang="en-US"/>
        </a:p>
      </dgm:t>
    </dgm:pt>
    <dgm:pt modelId="{8CDB662A-EC29-4D64-AE4A-AFA54B504F8E}" type="pres">
      <dgm:prSet presAssocID="{1AB7C2AF-2215-4AD7-8C3F-8E98CD9220C1}" presName="spV" presStyleCnt="0"/>
      <dgm:spPr/>
    </dgm:pt>
    <dgm:pt modelId="{23184B63-DF69-45DA-82F1-BD5FA7060C20}" type="pres">
      <dgm:prSet presAssocID="{A3E7A13F-F1CB-4167-880C-F5E9AD06FBF0}" presName="linNode" presStyleCnt="0"/>
      <dgm:spPr/>
    </dgm:pt>
    <dgm:pt modelId="{D1AEFC4C-D15B-45D8-90E5-C02794FBE160}" type="pres">
      <dgm:prSet presAssocID="{A3E7A13F-F1CB-4167-880C-F5E9AD06FBF0}" presName="parTx" presStyleLbl="revTx" presStyleIdx="3" presStyleCnt="5">
        <dgm:presLayoutVars>
          <dgm:chMax val="1"/>
          <dgm:bulletEnabled val="1"/>
        </dgm:presLayoutVars>
      </dgm:prSet>
      <dgm:spPr/>
      <dgm:t>
        <a:bodyPr/>
        <a:lstStyle/>
        <a:p>
          <a:endParaRPr lang="en-US"/>
        </a:p>
      </dgm:t>
    </dgm:pt>
    <dgm:pt modelId="{100E793E-62C6-482C-8109-3BF82B55F395}" type="pres">
      <dgm:prSet presAssocID="{A3E7A13F-F1CB-4167-880C-F5E9AD06FBF0}" presName="bracket" presStyleLbl="parChTrans1D1" presStyleIdx="3" presStyleCnt="5"/>
      <dgm:spPr/>
    </dgm:pt>
    <dgm:pt modelId="{349A0420-9817-414E-A85E-D1914719DE67}" type="pres">
      <dgm:prSet presAssocID="{A3E7A13F-F1CB-4167-880C-F5E9AD06FBF0}" presName="spH" presStyleCnt="0"/>
      <dgm:spPr/>
    </dgm:pt>
    <dgm:pt modelId="{434E16F3-38EA-4418-8160-C2484D633717}" type="pres">
      <dgm:prSet presAssocID="{A3E7A13F-F1CB-4167-880C-F5E9AD06FBF0}" presName="desTx" presStyleLbl="node1" presStyleIdx="3" presStyleCnt="5">
        <dgm:presLayoutVars>
          <dgm:bulletEnabled val="1"/>
        </dgm:presLayoutVars>
      </dgm:prSet>
      <dgm:spPr/>
      <dgm:t>
        <a:bodyPr/>
        <a:lstStyle/>
        <a:p>
          <a:endParaRPr lang="en-US"/>
        </a:p>
      </dgm:t>
    </dgm:pt>
    <dgm:pt modelId="{65F0F818-ABA0-4299-A448-BDEC8D756DFC}" type="pres">
      <dgm:prSet presAssocID="{E1D0C73C-977E-4680-8155-778D0694CC36}" presName="spV" presStyleCnt="0"/>
      <dgm:spPr/>
    </dgm:pt>
    <dgm:pt modelId="{F7AE30E1-8B6C-4E62-A61C-54D6C5D8AF84}" type="pres">
      <dgm:prSet presAssocID="{F8E89701-A73D-4725-87AB-956157A07F9D}" presName="linNode" presStyleCnt="0"/>
      <dgm:spPr/>
    </dgm:pt>
    <dgm:pt modelId="{2D0C75B9-C2DB-4BCD-A986-97D2C36F2AE7}" type="pres">
      <dgm:prSet presAssocID="{F8E89701-A73D-4725-87AB-956157A07F9D}" presName="parTx" presStyleLbl="revTx" presStyleIdx="4" presStyleCnt="5">
        <dgm:presLayoutVars>
          <dgm:chMax val="1"/>
          <dgm:bulletEnabled val="1"/>
        </dgm:presLayoutVars>
      </dgm:prSet>
      <dgm:spPr/>
      <dgm:t>
        <a:bodyPr/>
        <a:lstStyle/>
        <a:p>
          <a:endParaRPr lang="en-US"/>
        </a:p>
      </dgm:t>
    </dgm:pt>
    <dgm:pt modelId="{554DB6D7-478A-45B0-9BBE-E28E7DCB2E21}" type="pres">
      <dgm:prSet presAssocID="{F8E89701-A73D-4725-87AB-956157A07F9D}" presName="bracket" presStyleLbl="parChTrans1D1" presStyleIdx="4" presStyleCnt="5"/>
      <dgm:spPr/>
    </dgm:pt>
    <dgm:pt modelId="{16E7EB4B-F1B7-4EA4-9595-0FD0EFBCE62D}" type="pres">
      <dgm:prSet presAssocID="{F8E89701-A73D-4725-87AB-956157A07F9D}" presName="spH" presStyleCnt="0"/>
      <dgm:spPr/>
    </dgm:pt>
    <dgm:pt modelId="{AA3AF793-32CC-4648-B6F7-803BE313661A}" type="pres">
      <dgm:prSet presAssocID="{F8E89701-A73D-4725-87AB-956157A07F9D}" presName="desTx" presStyleLbl="node1" presStyleIdx="4" presStyleCnt="5">
        <dgm:presLayoutVars>
          <dgm:bulletEnabled val="1"/>
        </dgm:presLayoutVars>
      </dgm:prSet>
      <dgm:spPr/>
      <dgm:t>
        <a:bodyPr/>
        <a:lstStyle/>
        <a:p>
          <a:endParaRPr lang="en-US"/>
        </a:p>
      </dgm:t>
    </dgm:pt>
  </dgm:ptLst>
  <dgm:cxnLst>
    <dgm:cxn modelId="{7FD7B999-5333-470F-8C14-B4CF3D557560}" type="presOf" srcId="{A3E7A13F-F1CB-4167-880C-F5E9AD06FBF0}" destId="{D1AEFC4C-D15B-45D8-90E5-C02794FBE160}" srcOrd="0" destOrd="0" presId="urn:diagrams.loki3.com/BracketList"/>
    <dgm:cxn modelId="{0584DC52-7A4E-4003-83EB-51F7E1EEC3DB}" type="presOf" srcId="{F3274AA4-7B63-4D6E-9F50-96060D8431FA}" destId="{A8E0746E-E13A-4B4E-8DF4-DC4935AFD3A5}" srcOrd="0" destOrd="0" presId="urn:diagrams.loki3.com/BracketList"/>
    <dgm:cxn modelId="{55B6A89D-5944-4DE8-AEC0-E739424368CF}" srcId="{7EBC5686-EC53-4085-8228-372CF79B741B}" destId="{0488B979-D1C8-41C2-B709-49F00FBC04FF}" srcOrd="0" destOrd="0" parTransId="{549B4B6A-81BF-44DA-A5CB-B3ACAD15FE1A}" sibTransId="{B2B872EB-9DA2-43BC-9EC5-B2C1F5CF0AC9}"/>
    <dgm:cxn modelId="{61F33B89-E219-4F29-BB91-ED381A3C3FCD}" srcId="{5C5411D4-AC56-4AF0-875E-9F10479ED4C5}" destId="{7EBC5686-EC53-4085-8228-372CF79B741B}" srcOrd="1" destOrd="0" parTransId="{DE7D814B-D9EA-4A7C-B49D-AB125FF01400}" sibTransId="{8D6E2265-40E2-4185-9462-B1630FE3AB74}"/>
    <dgm:cxn modelId="{DA380B06-4F4F-40FF-B13F-4472A1FA2DB7}" type="presOf" srcId="{500486D2-BCDB-4EC9-B220-5AD6E4214D66}" destId="{434E16F3-38EA-4418-8160-C2484D633717}" srcOrd="0" destOrd="0" presId="urn:diagrams.loki3.com/BracketList"/>
    <dgm:cxn modelId="{B72AD58C-DC48-4A8F-812B-79255472B590}" srcId="{A3E7A13F-F1CB-4167-880C-F5E9AD06FBF0}" destId="{500486D2-BCDB-4EC9-B220-5AD6E4214D66}" srcOrd="0" destOrd="0" parTransId="{2A62AC53-E18C-4B9C-8334-A77FACE7FB01}" sibTransId="{0DF16778-2818-43B4-AA45-D12391BFB323}"/>
    <dgm:cxn modelId="{4F565956-5BBD-408F-B274-5ED2763BB8D8}" type="presOf" srcId="{5C5411D4-AC56-4AF0-875E-9F10479ED4C5}" destId="{76300866-6566-458A-904C-A78F19E2D99A}" srcOrd="0" destOrd="0" presId="urn:diagrams.loki3.com/BracketList"/>
    <dgm:cxn modelId="{9152AF64-4CC1-4C7C-AA96-F0EA64EEEF8F}" srcId="{5C5411D4-AC56-4AF0-875E-9F10479ED4C5}" destId="{A3E7A13F-F1CB-4167-880C-F5E9AD06FBF0}" srcOrd="3" destOrd="0" parTransId="{8E46513B-7BC6-4FE4-B669-92BBAE6C6968}" sibTransId="{E1D0C73C-977E-4680-8155-778D0694CC36}"/>
    <dgm:cxn modelId="{5A16D58A-4410-44C7-B0E8-7918B7C74041}" srcId="{5AA96F88-F83F-40B3-820C-48A13A8A2618}" destId="{F3274AA4-7B63-4D6E-9F50-96060D8431FA}" srcOrd="0" destOrd="0" parTransId="{F3B0EEAC-6489-488A-A9EA-FAB0743A4F6C}" sibTransId="{666B0080-0618-44AE-8052-67140645133D}"/>
    <dgm:cxn modelId="{E440A997-933F-4F83-957E-83756BEFA9C0}" srcId="{F8E89701-A73D-4725-87AB-956157A07F9D}" destId="{6FD0B15E-5D71-4A61-9147-5B48EE30AEC8}" srcOrd="0" destOrd="0" parTransId="{D32613FD-B502-497B-8F8E-AE3AC8AEF5C7}" sibTransId="{6D6F2735-05DB-4446-A791-1AA20EAA376E}"/>
    <dgm:cxn modelId="{D574F8A6-82FB-47B6-9C15-F7E7C9A57C5C}" type="presOf" srcId="{7EBC5686-EC53-4085-8228-372CF79B741B}" destId="{1E352842-FEEA-4B8D-AFF2-7DE95FE4FD8B}" srcOrd="0" destOrd="0" presId="urn:diagrams.loki3.com/BracketList"/>
    <dgm:cxn modelId="{27810360-8E65-4B23-B6DC-F69669FB7F11}" srcId="{5C5411D4-AC56-4AF0-875E-9F10479ED4C5}" destId="{F8E89701-A73D-4725-87AB-956157A07F9D}" srcOrd="4" destOrd="0" parTransId="{6DA6B48D-601F-4375-8568-5447962E8F9B}" sibTransId="{326CDC55-28FE-47A7-BDEB-4C70550FEB74}"/>
    <dgm:cxn modelId="{DE5C2423-7945-4DDE-8295-BF4F1B05C1E9}" type="presOf" srcId="{0488B979-D1C8-41C2-B709-49F00FBC04FF}" destId="{78906A2C-4E18-4F0C-A38F-D866B5C032DF}" srcOrd="0" destOrd="0" presId="urn:diagrams.loki3.com/BracketList"/>
    <dgm:cxn modelId="{5546AFE2-8BA6-4432-B7EF-AC9AC7667AC9}" srcId="{5C5411D4-AC56-4AF0-875E-9F10479ED4C5}" destId="{B820EDD6-8FB5-4BE6-9D1D-04013AA1A1FA}" srcOrd="2" destOrd="0" parTransId="{77892FA2-CC87-4297-BCDE-E506AA20667C}" sibTransId="{1AB7C2AF-2215-4AD7-8C3F-8E98CD9220C1}"/>
    <dgm:cxn modelId="{1491BAAF-B94E-48C8-8145-ECEFAB1C220C}" type="presOf" srcId="{93A95BD9-2CB3-475D-B146-540302923801}" destId="{BB3BB6FD-7C87-48B3-83E9-4CB4A03F82A9}" srcOrd="0" destOrd="0" presId="urn:diagrams.loki3.com/BracketList"/>
    <dgm:cxn modelId="{4E19824F-E34C-44D2-A749-83537545CDF2}" type="presOf" srcId="{5AA96F88-F83F-40B3-820C-48A13A8A2618}" destId="{C8430135-8968-4863-8C33-250E37836991}" srcOrd="0" destOrd="0" presId="urn:diagrams.loki3.com/BracketList"/>
    <dgm:cxn modelId="{345055EB-7229-4B2E-980F-B3975AE0B2CB}" type="presOf" srcId="{B820EDD6-8FB5-4BE6-9D1D-04013AA1A1FA}" destId="{62018CD9-DFCA-4515-949D-A4691EF14D5D}" srcOrd="0" destOrd="0" presId="urn:diagrams.loki3.com/BracketList"/>
    <dgm:cxn modelId="{15434EAD-05E0-4382-B40A-957DF96BF352}" srcId="{5C5411D4-AC56-4AF0-875E-9F10479ED4C5}" destId="{5AA96F88-F83F-40B3-820C-48A13A8A2618}" srcOrd="0" destOrd="0" parTransId="{ABC97FB3-1EE8-403E-A80F-D32DFB41F2BC}" sibTransId="{5F4FF764-9A1E-450D-9318-E36995ABE0CA}"/>
    <dgm:cxn modelId="{A063BE32-187F-4D5E-BE6E-7F27FCC0E6F4}" type="presOf" srcId="{F8E89701-A73D-4725-87AB-956157A07F9D}" destId="{2D0C75B9-C2DB-4BCD-A986-97D2C36F2AE7}" srcOrd="0" destOrd="0" presId="urn:diagrams.loki3.com/BracketList"/>
    <dgm:cxn modelId="{48E1D3BF-DFE2-4106-A371-7AED05518D34}" srcId="{B820EDD6-8FB5-4BE6-9D1D-04013AA1A1FA}" destId="{93A95BD9-2CB3-475D-B146-540302923801}" srcOrd="0" destOrd="0" parTransId="{4E8C7B39-4EF2-47AA-B666-47ECDF473983}" sibTransId="{916EA3C7-48CD-4EE9-B4D7-6792CA02E9CE}"/>
    <dgm:cxn modelId="{8C8F67E3-0E74-4753-9134-FDB0703509AE}" type="presOf" srcId="{6FD0B15E-5D71-4A61-9147-5B48EE30AEC8}" destId="{AA3AF793-32CC-4648-B6F7-803BE313661A}" srcOrd="0" destOrd="0" presId="urn:diagrams.loki3.com/BracketList"/>
    <dgm:cxn modelId="{BA10C2BE-4233-4F1D-828F-AB419D04531D}" type="presParOf" srcId="{76300866-6566-458A-904C-A78F19E2D99A}" destId="{635A4751-CB90-44D8-BBE4-A3A559425F1C}" srcOrd="0" destOrd="0" presId="urn:diagrams.loki3.com/BracketList"/>
    <dgm:cxn modelId="{BFE99318-AB67-4BA8-829B-4884AE1308E2}" type="presParOf" srcId="{635A4751-CB90-44D8-BBE4-A3A559425F1C}" destId="{C8430135-8968-4863-8C33-250E37836991}" srcOrd="0" destOrd="0" presId="urn:diagrams.loki3.com/BracketList"/>
    <dgm:cxn modelId="{2EAC82B7-0FA0-4604-B387-B246A0C9E59A}" type="presParOf" srcId="{635A4751-CB90-44D8-BBE4-A3A559425F1C}" destId="{BDEC0D0B-F8D0-484A-8B0C-B4FA2357E840}" srcOrd="1" destOrd="0" presId="urn:diagrams.loki3.com/BracketList"/>
    <dgm:cxn modelId="{B30F7A89-E171-46B0-9EF9-982D5C074447}" type="presParOf" srcId="{635A4751-CB90-44D8-BBE4-A3A559425F1C}" destId="{5C788236-D2A8-469D-83BC-8D1895BC734B}" srcOrd="2" destOrd="0" presId="urn:diagrams.loki3.com/BracketList"/>
    <dgm:cxn modelId="{FC7916F4-28B6-4651-9FC2-08DD330F9D47}" type="presParOf" srcId="{635A4751-CB90-44D8-BBE4-A3A559425F1C}" destId="{A8E0746E-E13A-4B4E-8DF4-DC4935AFD3A5}" srcOrd="3" destOrd="0" presId="urn:diagrams.loki3.com/BracketList"/>
    <dgm:cxn modelId="{83BD3EF1-590A-4806-B1D2-68B39C7D002F}" type="presParOf" srcId="{76300866-6566-458A-904C-A78F19E2D99A}" destId="{20CD0A6E-B3FF-4590-A898-C82E07DEC940}" srcOrd="1" destOrd="0" presId="urn:diagrams.loki3.com/BracketList"/>
    <dgm:cxn modelId="{86F1FE7B-BE70-43F2-899A-009E28C35D59}" type="presParOf" srcId="{76300866-6566-458A-904C-A78F19E2D99A}" destId="{335C5761-96C2-4FA2-942B-BD2CBC4EFFD7}" srcOrd="2" destOrd="0" presId="urn:diagrams.loki3.com/BracketList"/>
    <dgm:cxn modelId="{E171DA68-4C14-4CBF-BB1D-F5C450320061}" type="presParOf" srcId="{335C5761-96C2-4FA2-942B-BD2CBC4EFFD7}" destId="{1E352842-FEEA-4B8D-AFF2-7DE95FE4FD8B}" srcOrd="0" destOrd="0" presId="urn:diagrams.loki3.com/BracketList"/>
    <dgm:cxn modelId="{F1DE7D3E-ED90-4541-9B96-ED87DA773B17}" type="presParOf" srcId="{335C5761-96C2-4FA2-942B-BD2CBC4EFFD7}" destId="{845B5506-5C53-4218-8527-5DB92703097F}" srcOrd="1" destOrd="0" presId="urn:diagrams.loki3.com/BracketList"/>
    <dgm:cxn modelId="{8E73C307-ABC3-46C8-B99F-33ADBE61D75D}" type="presParOf" srcId="{335C5761-96C2-4FA2-942B-BD2CBC4EFFD7}" destId="{F7A563A7-FA47-4C73-A390-3B078BF38A52}" srcOrd="2" destOrd="0" presId="urn:diagrams.loki3.com/BracketList"/>
    <dgm:cxn modelId="{FFA2B3C1-E2C7-4C90-B638-26D7FEC6375A}" type="presParOf" srcId="{335C5761-96C2-4FA2-942B-BD2CBC4EFFD7}" destId="{78906A2C-4E18-4F0C-A38F-D866B5C032DF}" srcOrd="3" destOrd="0" presId="urn:diagrams.loki3.com/BracketList"/>
    <dgm:cxn modelId="{2D39AC41-3DC5-49DB-A357-24DFC6F080A1}" type="presParOf" srcId="{76300866-6566-458A-904C-A78F19E2D99A}" destId="{B25AA60A-940A-4696-9CC1-20758D9BB084}" srcOrd="3" destOrd="0" presId="urn:diagrams.loki3.com/BracketList"/>
    <dgm:cxn modelId="{074A7C62-73A7-4A0A-9B9C-82AFEA465EB1}" type="presParOf" srcId="{76300866-6566-458A-904C-A78F19E2D99A}" destId="{96918DFC-5613-4F2F-B6C6-73BA2320185B}" srcOrd="4" destOrd="0" presId="urn:diagrams.loki3.com/BracketList"/>
    <dgm:cxn modelId="{BC855EFB-7A2E-4C29-8655-C46EB9AD4CFB}" type="presParOf" srcId="{96918DFC-5613-4F2F-B6C6-73BA2320185B}" destId="{62018CD9-DFCA-4515-949D-A4691EF14D5D}" srcOrd="0" destOrd="0" presId="urn:diagrams.loki3.com/BracketList"/>
    <dgm:cxn modelId="{6158F089-3171-49D5-BB6B-8F3EC5393D09}" type="presParOf" srcId="{96918DFC-5613-4F2F-B6C6-73BA2320185B}" destId="{2831ECCA-6C17-45CB-A7C3-F348ABB27CF9}" srcOrd="1" destOrd="0" presId="urn:diagrams.loki3.com/BracketList"/>
    <dgm:cxn modelId="{E8C2CD8D-F582-4E3B-BF8C-027566EF33C9}" type="presParOf" srcId="{96918DFC-5613-4F2F-B6C6-73BA2320185B}" destId="{A6867BC9-AF12-4A8D-B43A-F38B72321896}" srcOrd="2" destOrd="0" presId="urn:diagrams.loki3.com/BracketList"/>
    <dgm:cxn modelId="{FC6ADAE1-B0B9-4AEB-9BBE-D7107A7F6F4E}" type="presParOf" srcId="{96918DFC-5613-4F2F-B6C6-73BA2320185B}" destId="{BB3BB6FD-7C87-48B3-83E9-4CB4A03F82A9}" srcOrd="3" destOrd="0" presId="urn:diagrams.loki3.com/BracketList"/>
    <dgm:cxn modelId="{E779F934-4974-4B65-9490-6B5B785FE361}" type="presParOf" srcId="{76300866-6566-458A-904C-A78F19E2D99A}" destId="{8CDB662A-EC29-4D64-AE4A-AFA54B504F8E}" srcOrd="5" destOrd="0" presId="urn:diagrams.loki3.com/BracketList"/>
    <dgm:cxn modelId="{DC9F2BCD-CDF0-4D20-AD8D-57FB8AE8F115}" type="presParOf" srcId="{76300866-6566-458A-904C-A78F19E2D99A}" destId="{23184B63-DF69-45DA-82F1-BD5FA7060C20}" srcOrd="6" destOrd="0" presId="urn:diagrams.loki3.com/BracketList"/>
    <dgm:cxn modelId="{C81A383A-7229-43D4-A376-5F4774A55B0B}" type="presParOf" srcId="{23184B63-DF69-45DA-82F1-BD5FA7060C20}" destId="{D1AEFC4C-D15B-45D8-90E5-C02794FBE160}" srcOrd="0" destOrd="0" presId="urn:diagrams.loki3.com/BracketList"/>
    <dgm:cxn modelId="{CF0ED7A5-0A0E-4C33-812F-8D39E8D0298F}" type="presParOf" srcId="{23184B63-DF69-45DA-82F1-BD5FA7060C20}" destId="{100E793E-62C6-482C-8109-3BF82B55F395}" srcOrd="1" destOrd="0" presId="urn:diagrams.loki3.com/BracketList"/>
    <dgm:cxn modelId="{D2A1312B-ED30-44EB-952A-220F60E9CF50}" type="presParOf" srcId="{23184B63-DF69-45DA-82F1-BD5FA7060C20}" destId="{349A0420-9817-414E-A85E-D1914719DE67}" srcOrd="2" destOrd="0" presId="urn:diagrams.loki3.com/BracketList"/>
    <dgm:cxn modelId="{44605B29-4A63-44FF-8115-BCF3CA379222}" type="presParOf" srcId="{23184B63-DF69-45DA-82F1-BD5FA7060C20}" destId="{434E16F3-38EA-4418-8160-C2484D633717}" srcOrd="3" destOrd="0" presId="urn:diagrams.loki3.com/BracketList"/>
    <dgm:cxn modelId="{BA38B3C0-9B26-4163-A4EB-BBBEF5ACD222}" type="presParOf" srcId="{76300866-6566-458A-904C-A78F19E2D99A}" destId="{65F0F818-ABA0-4299-A448-BDEC8D756DFC}" srcOrd="7" destOrd="0" presId="urn:diagrams.loki3.com/BracketList"/>
    <dgm:cxn modelId="{0E24B0FF-81BE-402B-9199-7016CA3C15D3}" type="presParOf" srcId="{76300866-6566-458A-904C-A78F19E2D99A}" destId="{F7AE30E1-8B6C-4E62-A61C-54D6C5D8AF84}" srcOrd="8" destOrd="0" presId="urn:diagrams.loki3.com/BracketList"/>
    <dgm:cxn modelId="{D7FDD7DB-5486-4776-AF97-3F77B30CD44D}" type="presParOf" srcId="{F7AE30E1-8B6C-4E62-A61C-54D6C5D8AF84}" destId="{2D0C75B9-C2DB-4BCD-A986-97D2C36F2AE7}" srcOrd="0" destOrd="0" presId="urn:diagrams.loki3.com/BracketList"/>
    <dgm:cxn modelId="{541D7553-40FC-40DF-A221-C5B3632404D4}" type="presParOf" srcId="{F7AE30E1-8B6C-4E62-A61C-54D6C5D8AF84}" destId="{554DB6D7-478A-45B0-9BBE-E28E7DCB2E21}" srcOrd="1" destOrd="0" presId="urn:diagrams.loki3.com/BracketList"/>
    <dgm:cxn modelId="{E6693D8F-540B-43B7-8223-5862D334FF71}" type="presParOf" srcId="{F7AE30E1-8B6C-4E62-A61C-54D6C5D8AF84}" destId="{16E7EB4B-F1B7-4EA4-9595-0FD0EFBCE62D}" srcOrd="2" destOrd="0" presId="urn:diagrams.loki3.com/BracketList"/>
    <dgm:cxn modelId="{6B47599D-1A02-4F8C-8EB3-574A25AC8255}" type="presParOf" srcId="{F7AE30E1-8B6C-4E62-A61C-54D6C5D8AF84}" destId="{AA3AF793-32CC-4648-B6F7-803BE313661A}"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5F98FE-FA83-4D22-9D6C-D36641C1C6DA}" type="doc">
      <dgm:prSet loTypeId="urn:diagrams.loki3.com/VaryingWidthList" loCatId="list" qsTypeId="urn:microsoft.com/office/officeart/2005/8/quickstyle/simple1" qsCatId="simple" csTypeId="urn:microsoft.com/office/officeart/2005/8/colors/colorful5" csCatId="colorful" phldr="1"/>
      <dgm:spPr/>
    </dgm:pt>
    <dgm:pt modelId="{545E11E7-5091-4C24-BF9C-67585D3612B8}">
      <dgm:prSet phldrT="[Text]"/>
      <dgm:spPr/>
      <dgm:t>
        <a:bodyPr/>
        <a:lstStyle/>
        <a:p>
          <a:r>
            <a:rPr lang="en-US" dirty="0" smtClean="0"/>
            <a:t>Managing Priorities</a:t>
          </a:r>
          <a:endParaRPr lang="en-US" dirty="0"/>
        </a:p>
      </dgm:t>
    </dgm:pt>
    <dgm:pt modelId="{7432DC9C-0C5E-4B0E-BCD9-DC8DF56F8955}" type="parTrans" cxnId="{E932C50E-A74F-4768-9BCB-3D21920D7427}">
      <dgm:prSet/>
      <dgm:spPr/>
      <dgm:t>
        <a:bodyPr/>
        <a:lstStyle/>
        <a:p>
          <a:endParaRPr lang="en-US"/>
        </a:p>
      </dgm:t>
    </dgm:pt>
    <dgm:pt modelId="{E0E29D79-873B-4B6F-B1F3-8F26CBF03831}" type="sibTrans" cxnId="{E932C50E-A74F-4768-9BCB-3D21920D7427}">
      <dgm:prSet/>
      <dgm:spPr/>
      <dgm:t>
        <a:bodyPr/>
        <a:lstStyle/>
        <a:p>
          <a:endParaRPr lang="en-US"/>
        </a:p>
      </dgm:t>
    </dgm:pt>
    <dgm:pt modelId="{509F6D44-343B-4086-B927-04FB1C7B74C0}">
      <dgm:prSet phldrT="[Text]"/>
      <dgm:spPr/>
      <dgm:t>
        <a:bodyPr/>
        <a:lstStyle/>
        <a:p>
          <a:r>
            <a:rPr lang="en-US" dirty="0" smtClean="0"/>
            <a:t>Staff Development</a:t>
          </a:r>
          <a:endParaRPr lang="en-US" dirty="0"/>
        </a:p>
      </dgm:t>
    </dgm:pt>
    <dgm:pt modelId="{FE6AC344-BCD9-4B19-BCD4-EC0ECE58E586}" type="parTrans" cxnId="{C4FA8030-1D86-4BCC-9814-6C10AF4A128F}">
      <dgm:prSet/>
      <dgm:spPr/>
      <dgm:t>
        <a:bodyPr/>
        <a:lstStyle/>
        <a:p>
          <a:endParaRPr lang="en-US"/>
        </a:p>
      </dgm:t>
    </dgm:pt>
    <dgm:pt modelId="{223B30B2-9B83-4E15-89B7-653DFCC3DAE9}" type="sibTrans" cxnId="{C4FA8030-1D86-4BCC-9814-6C10AF4A128F}">
      <dgm:prSet/>
      <dgm:spPr/>
      <dgm:t>
        <a:bodyPr/>
        <a:lstStyle/>
        <a:p>
          <a:endParaRPr lang="en-US"/>
        </a:p>
      </dgm:t>
    </dgm:pt>
    <dgm:pt modelId="{CC0F873E-0523-44AF-8744-FA827CCC0372}">
      <dgm:prSet phldrT="[Text]"/>
      <dgm:spPr/>
      <dgm:t>
        <a:bodyPr/>
        <a:lstStyle/>
        <a:p>
          <a:r>
            <a:rPr lang="en-US" dirty="0" smtClean="0"/>
            <a:t>Diversity and Inclusion</a:t>
          </a:r>
          <a:endParaRPr lang="en-US" dirty="0"/>
        </a:p>
      </dgm:t>
    </dgm:pt>
    <dgm:pt modelId="{BC78EAA0-65DB-4E9B-9CF9-33D323185ADB}" type="parTrans" cxnId="{51ED1CCF-3FBA-4939-B8C8-DE5F099BC07D}">
      <dgm:prSet/>
      <dgm:spPr/>
      <dgm:t>
        <a:bodyPr/>
        <a:lstStyle/>
        <a:p>
          <a:endParaRPr lang="en-US"/>
        </a:p>
      </dgm:t>
    </dgm:pt>
    <dgm:pt modelId="{6BBA3371-999B-4ADE-8BE5-CC3A2F1C2623}" type="sibTrans" cxnId="{51ED1CCF-3FBA-4939-B8C8-DE5F099BC07D}">
      <dgm:prSet/>
      <dgm:spPr/>
      <dgm:t>
        <a:bodyPr/>
        <a:lstStyle/>
        <a:p>
          <a:endParaRPr lang="en-US"/>
        </a:p>
      </dgm:t>
    </dgm:pt>
    <dgm:pt modelId="{98D69022-5F27-4AE3-9CEB-9BAE1B3BA063}" type="pres">
      <dgm:prSet presAssocID="{D55F98FE-FA83-4D22-9D6C-D36641C1C6DA}" presName="Name0" presStyleCnt="0">
        <dgm:presLayoutVars>
          <dgm:resizeHandles/>
        </dgm:presLayoutVars>
      </dgm:prSet>
      <dgm:spPr/>
    </dgm:pt>
    <dgm:pt modelId="{7FFB43E8-138E-4796-AD1C-77B6976299CF}" type="pres">
      <dgm:prSet presAssocID="{545E11E7-5091-4C24-BF9C-67585D3612B8}" presName="text" presStyleLbl="node1" presStyleIdx="0" presStyleCnt="3" custLinFactNeighborX="-22112" custLinFactNeighborY="87296">
        <dgm:presLayoutVars>
          <dgm:bulletEnabled val="1"/>
        </dgm:presLayoutVars>
      </dgm:prSet>
      <dgm:spPr/>
      <dgm:t>
        <a:bodyPr/>
        <a:lstStyle/>
        <a:p>
          <a:endParaRPr lang="en-US"/>
        </a:p>
      </dgm:t>
    </dgm:pt>
    <dgm:pt modelId="{4961FB1F-01E5-4101-9415-09118F590174}" type="pres">
      <dgm:prSet presAssocID="{E0E29D79-873B-4B6F-B1F3-8F26CBF03831}" presName="space" presStyleCnt="0"/>
      <dgm:spPr/>
    </dgm:pt>
    <dgm:pt modelId="{4EFB0B95-99FA-4A1A-84BF-40012002DE84}" type="pres">
      <dgm:prSet presAssocID="{509F6D44-343B-4086-B927-04FB1C7B74C0}" presName="text" presStyleLbl="node1" presStyleIdx="1" presStyleCnt="3" custLinFactNeighborX="30483" custLinFactNeighborY="13481">
        <dgm:presLayoutVars>
          <dgm:bulletEnabled val="1"/>
        </dgm:presLayoutVars>
      </dgm:prSet>
      <dgm:spPr/>
      <dgm:t>
        <a:bodyPr/>
        <a:lstStyle/>
        <a:p>
          <a:endParaRPr lang="en-US"/>
        </a:p>
      </dgm:t>
    </dgm:pt>
    <dgm:pt modelId="{1EA116D4-747C-4AF6-A586-8E9E161E27F1}" type="pres">
      <dgm:prSet presAssocID="{223B30B2-9B83-4E15-89B7-653DFCC3DAE9}" presName="space" presStyleCnt="0"/>
      <dgm:spPr/>
    </dgm:pt>
    <dgm:pt modelId="{59D08C4B-E0D9-4F06-B40B-ED286696B22A}" type="pres">
      <dgm:prSet presAssocID="{CC0F873E-0523-44AF-8744-FA827CCC0372}" presName="text" presStyleLbl="node1" presStyleIdx="2" presStyleCnt="3" custLinFactNeighborX="4330" custLinFactNeighborY="-63981">
        <dgm:presLayoutVars>
          <dgm:bulletEnabled val="1"/>
        </dgm:presLayoutVars>
      </dgm:prSet>
      <dgm:spPr/>
      <dgm:t>
        <a:bodyPr/>
        <a:lstStyle/>
        <a:p>
          <a:endParaRPr lang="en-US"/>
        </a:p>
      </dgm:t>
    </dgm:pt>
  </dgm:ptLst>
  <dgm:cxnLst>
    <dgm:cxn modelId="{2792392B-51BC-458B-BE72-4DD9D4AEADD1}" type="presOf" srcId="{D55F98FE-FA83-4D22-9D6C-D36641C1C6DA}" destId="{98D69022-5F27-4AE3-9CEB-9BAE1B3BA063}" srcOrd="0" destOrd="0" presId="urn:diagrams.loki3.com/VaryingWidthList"/>
    <dgm:cxn modelId="{E932C50E-A74F-4768-9BCB-3D21920D7427}" srcId="{D55F98FE-FA83-4D22-9D6C-D36641C1C6DA}" destId="{545E11E7-5091-4C24-BF9C-67585D3612B8}" srcOrd="0" destOrd="0" parTransId="{7432DC9C-0C5E-4B0E-BCD9-DC8DF56F8955}" sibTransId="{E0E29D79-873B-4B6F-B1F3-8F26CBF03831}"/>
    <dgm:cxn modelId="{83350852-D966-44EF-9CA0-3176D3B14752}" type="presOf" srcId="{545E11E7-5091-4C24-BF9C-67585D3612B8}" destId="{7FFB43E8-138E-4796-AD1C-77B6976299CF}" srcOrd="0" destOrd="0" presId="urn:diagrams.loki3.com/VaryingWidthList"/>
    <dgm:cxn modelId="{1A4B681A-B1CD-4238-90F5-F8C8460FA126}" type="presOf" srcId="{509F6D44-343B-4086-B927-04FB1C7B74C0}" destId="{4EFB0B95-99FA-4A1A-84BF-40012002DE84}" srcOrd="0" destOrd="0" presId="urn:diagrams.loki3.com/VaryingWidthList"/>
    <dgm:cxn modelId="{C4FA8030-1D86-4BCC-9814-6C10AF4A128F}" srcId="{D55F98FE-FA83-4D22-9D6C-D36641C1C6DA}" destId="{509F6D44-343B-4086-B927-04FB1C7B74C0}" srcOrd="1" destOrd="0" parTransId="{FE6AC344-BCD9-4B19-BCD4-EC0ECE58E586}" sibTransId="{223B30B2-9B83-4E15-89B7-653DFCC3DAE9}"/>
    <dgm:cxn modelId="{D4B30DD8-9C19-4C7E-AB6F-70B9BB1154B0}" type="presOf" srcId="{CC0F873E-0523-44AF-8744-FA827CCC0372}" destId="{59D08C4B-E0D9-4F06-B40B-ED286696B22A}" srcOrd="0" destOrd="0" presId="urn:diagrams.loki3.com/VaryingWidthList"/>
    <dgm:cxn modelId="{51ED1CCF-3FBA-4939-B8C8-DE5F099BC07D}" srcId="{D55F98FE-FA83-4D22-9D6C-D36641C1C6DA}" destId="{CC0F873E-0523-44AF-8744-FA827CCC0372}" srcOrd="2" destOrd="0" parTransId="{BC78EAA0-65DB-4E9B-9CF9-33D323185ADB}" sibTransId="{6BBA3371-999B-4ADE-8BE5-CC3A2F1C2623}"/>
    <dgm:cxn modelId="{74F55805-DE19-4A3D-9ED4-9F213D1C79B7}" type="presParOf" srcId="{98D69022-5F27-4AE3-9CEB-9BAE1B3BA063}" destId="{7FFB43E8-138E-4796-AD1C-77B6976299CF}" srcOrd="0" destOrd="0" presId="urn:diagrams.loki3.com/VaryingWidthList"/>
    <dgm:cxn modelId="{D41F0E99-AFEB-4879-8C04-9E97B76CDD09}" type="presParOf" srcId="{98D69022-5F27-4AE3-9CEB-9BAE1B3BA063}" destId="{4961FB1F-01E5-4101-9415-09118F590174}" srcOrd="1" destOrd="0" presId="urn:diagrams.loki3.com/VaryingWidthList"/>
    <dgm:cxn modelId="{BC9B2FF8-CF3C-4E59-A170-8676F2236595}" type="presParOf" srcId="{98D69022-5F27-4AE3-9CEB-9BAE1B3BA063}" destId="{4EFB0B95-99FA-4A1A-84BF-40012002DE84}" srcOrd="2" destOrd="0" presId="urn:diagrams.loki3.com/VaryingWidthList"/>
    <dgm:cxn modelId="{E8E6A234-2D15-44F4-99E5-91F6CAC9597F}" type="presParOf" srcId="{98D69022-5F27-4AE3-9CEB-9BAE1B3BA063}" destId="{1EA116D4-747C-4AF6-A586-8E9E161E27F1}" srcOrd="3" destOrd="0" presId="urn:diagrams.loki3.com/VaryingWidthList"/>
    <dgm:cxn modelId="{E1584BAB-EADE-4B0D-A1EC-34E3401F76CE}" type="presParOf" srcId="{98D69022-5F27-4AE3-9CEB-9BAE1B3BA063}" destId="{59D08C4B-E0D9-4F06-B40B-ED286696B22A}" srcOrd="4"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E7A914-4B2E-4A82-8F0B-D2145B9F88BB}" type="doc">
      <dgm:prSet loTypeId="urn:microsoft.com/office/officeart/2005/8/layout/pyramid2" loCatId="pyramid" qsTypeId="urn:microsoft.com/office/officeart/2005/8/quickstyle/simple1" qsCatId="simple" csTypeId="urn:microsoft.com/office/officeart/2005/8/colors/accent0_2" csCatId="mainScheme" phldr="1"/>
      <dgm:spPr/>
      <dgm:t>
        <a:bodyPr/>
        <a:lstStyle/>
        <a:p>
          <a:endParaRPr lang="en-US"/>
        </a:p>
      </dgm:t>
    </dgm:pt>
    <dgm:pt modelId="{59E74326-1CB9-4340-AAE2-9B0CE6DDCB9D}">
      <dgm:prSet phldrT="[Text]"/>
      <dgm:spPr/>
      <dgm:t>
        <a:bodyPr/>
        <a:lstStyle/>
        <a:p>
          <a:r>
            <a:rPr lang="en-US" dirty="0" smtClean="0"/>
            <a:t>Goals</a:t>
          </a:r>
          <a:endParaRPr lang="en-US" dirty="0"/>
        </a:p>
      </dgm:t>
    </dgm:pt>
    <dgm:pt modelId="{9E55ED06-8FED-4617-85FB-51991E4A82BE}" type="parTrans" cxnId="{10E2FE82-C73C-4F43-A4E8-DC8650BC2AA2}">
      <dgm:prSet/>
      <dgm:spPr/>
      <dgm:t>
        <a:bodyPr/>
        <a:lstStyle/>
        <a:p>
          <a:endParaRPr lang="en-US"/>
        </a:p>
      </dgm:t>
    </dgm:pt>
    <dgm:pt modelId="{EC6DCA58-3DDF-4C71-B7D0-461920FDAE20}" type="sibTrans" cxnId="{10E2FE82-C73C-4F43-A4E8-DC8650BC2AA2}">
      <dgm:prSet/>
      <dgm:spPr/>
      <dgm:t>
        <a:bodyPr/>
        <a:lstStyle/>
        <a:p>
          <a:endParaRPr lang="en-US"/>
        </a:p>
      </dgm:t>
    </dgm:pt>
    <dgm:pt modelId="{CADF2278-B7B4-4730-9B7F-103F4FCFCE2F}">
      <dgm:prSet phldrT="[Text]"/>
      <dgm:spPr/>
      <dgm:t>
        <a:bodyPr/>
        <a:lstStyle/>
        <a:p>
          <a:r>
            <a:rPr lang="en-US" dirty="0" smtClean="0"/>
            <a:t>Manage</a:t>
          </a:r>
          <a:endParaRPr lang="en-US" dirty="0"/>
        </a:p>
      </dgm:t>
    </dgm:pt>
    <dgm:pt modelId="{F86605EF-E98C-4A0A-86BD-767EB157EEAC}" type="parTrans" cxnId="{491B825E-9B30-4452-BA60-1D38E63BF91A}">
      <dgm:prSet/>
      <dgm:spPr/>
      <dgm:t>
        <a:bodyPr/>
        <a:lstStyle/>
        <a:p>
          <a:endParaRPr lang="en-US"/>
        </a:p>
      </dgm:t>
    </dgm:pt>
    <dgm:pt modelId="{B3A4DF14-861F-489F-9611-1E7F6FAA501E}" type="sibTrans" cxnId="{491B825E-9B30-4452-BA60-1D38E63BF91A}">
      <dgm:prSet/>
      <dgm:spPr/>
      <dgm:t>
        <a:bodyPr/>
        <a:lstStyle/>
        <a:p>
          <a:endParaRPr lang="en-US"/>
        </a:p>
      </dgm:t>
    </dgm:pt>
    <dgm:pt modelId="{24AEBAD4-0C52-4722-A5AB-BACA12B5D356}">
      <dgm:prSet phldrT="[Text]"/>
      <dgm:spPr/>
      <dgm:t>
        <a:bodyPr/>
        <a:lstStyle/>
        <a:p>
          <a:r>
            <a:rPr lang="en-US" dirty="0" smtClean="0"/>
            <a:t>Lead</a:t>
          </a:r>
          <a:endParaRPr lang="en-US" dirty="0"/>
        </a:p>
      </dgm:t>
    </dgm:pt>
    <dgm:pt modelId="{03E8BC8B-AD46-4DD1-AC0E-65EB61FBE8EF}" type="parTrans" cxnId="{2A75BEDE-0A2E-4841-8093-7999620E7F73}">
      <dgm:prSet/>
      <dgm:spPr/>
      <dgm:t>
        <a:bodyPr/>
        <a:lstStyle/>
        <a:p>
          <a:endParaRPr lang="en-US"/>
        </a:p>
      </dgm:t>
    </dgm:pt>
    <dgm:pt modelId="{F7F05A35-3E1F-4709-B802-41F85899764C}" type="sibTrans" cxnId="{2A75BEDE-0A2E-4841-8093-7999620E7F73}">
      <dgm:prSet/>
      <dgm:spPr/>
      <dgm:t>
        <a:bodyPr/>
        <a:lstStyle/>
        <a:p>
          <a:endParaRPr lang="en-US"/>
        </a:p>
      </dgm:t>
    </dgm:pt>
    <dgm:pt modelId="{2A102A5F-2EEB-46F1-9057-C5D68E621DA6}">
      <dgm:prSet phldrT="[Text]"/>
      <dgm:spPr/>
      <dgm:t>
        <a:bodyPr/>
        <a:lstStyle/>
        <a:p>
          <a:r>
            <a:rPr lang="en-US" dirty="0" smtClean="0"/>
            <a:t>Staff</a:t>
          </a:r>
          <a:endParaRPr lang="en-US" dirty="0"/>
        </a:p>
      </dgm:t>
    </dgm:pt>
    <dgm:pt modelId="{C2A56666-DA9C-453E-ABE3-665C33FDEB20}" type="parTrans" cxnId="{3B2C5BD4-F65E-4F8D-A94F-B53F4BA117A7}">
      <dgm:prSet/>
      <dgm:spPr/>
      <dgm:t>
        <a:bodyPr/>
        <a:lstStyle/>
        <a:p>
          <a:endParaRPr lang="en-US"/>
        </a:p>
      </dgm:t>
    </dgm:pt>
    <dgm:pt modelId="{07FCBA6A-D98A-465D-A39D-629AD9A3404B}" type="sibTrans" cxnId="{3B2C5BD4-F65E-4F8D-A94F-B53F4BA117A7}">
      <dgm:prSet/>
      <dgm:spPr/>
      <dgm:t>
        <a:bodyPr/>
        <a:lstStyle/>
        <a:p>
          <a:endParaRPr lang="en-US"/>
        </a:p>
      </dgm:t>
    </dgm:pt>
    <dgm:pt modelId="{4FF13B9D-C8D4-47A2-8A9A-9FFD5BBEB30D}" type="pres">
      <dgm:prSet presAssocID="{7EE7A914-4B2E-4A82-8F0B-D2145B9F88BB}" presName="compositeShape" presStyleCnt="0">
        <dgm:presLayoutVars>
          <dgm:dir/>
          <dgm:resizeHandles/>
        </dgm:presLayoutVars>
      </dgm:prSet>
      <dgm:spPr/>
      <dgm:t>
        <a:bodyPr/>
        <a:lstStyle/>
        <a:p>
          <a:endParaRPr lang="en-US"/>
        </a:p>
      </dgm:t>
    </dgm:pt>
    <dgm:pt modelId="{6ECC36ED-3232-45E5-B1DE-0948CA07F2AE}" type="pres">
      <dgm:prSet presAssocID="{7EE7A914-4B2E-4A82-8F0B-D2145B9F88BB}" presName="pyramid" presStyleLbl="node1" presStyleIdx="0" presStyleCnt="1" custAng="5104369" custFlipHor="0" custScaleX="2055" custScaleY="1253" custLinFactX="-38723" custLinFactNeighborX="-100000" custLinFactNeighborY="62183"/>
      <dgm:spPr/>
      <dgm:t>
        <a:bodyPr/>
        <a:lstStyle/>
        <a:p>
          <a:endParaRPr lang="en-US"/>
        </a:p>
      </dgm:t>
    </dgm:pt>
    <dgm:pt modelId="{65E3D7D2-848E-4AC7-A221-B9F06A771075}" type="pres">
      <dgm:prSet presAssocID="{7EE7A914-4B2E-4A82-8F0B-D2145B9F88BB}" presName="theList" presStyleCnt="0"/>
      <dgm:spPr/>
      <dgm:t>
        <a:bodyPr/>
        <a:lstStyle/>
        <a:p>
          <a:endParaRPr lang="en-US"/>
        </a:p>
      </dgm:t>
    </dgm:pt>
    <dgm:pt modelId="{0EBA9712-08F8-4CD9-9FCC-6E96FE290FED}" type="pres">
      <dgm:prSet presAssocID="{59E74326-1CB9-4340-AAE2-9B0CE6DDCB9D}" presName="aNode" presStyleLbl="fgAcc1" presStyleIdx="0" presStyleCnt="4" custScaleX="91402" custScaleY="90080" custLinFactX="-55174" custLinFactNeighborX="-100000" custLinFactNeighborY="-9758">
        <dgm:presLayoutVars>
          <dgm:bulletEnabled val="1"/>
        </dgm:presLayoutVars>
      </dgm:prSet>
      <dgm:spPr/>
      <dgm:t>
        <a:bodyPr/>
        <a:lstStyle/>
        <a:p>
          <a:endParaRPr lang="en-US"/>
        </a:p>
      </dgm:t>
    </dgm:pt>
    <dgm:pt modelId="{67E88450-5B2E-4FDA-9FFC-A1EAFF20CABB}" type="pres">
      <dgm:prSet presAssocID="{59E74326-1CB9-4340-AAE2-9B0CE6DDCB9D}" presName="aSpace" presStyleCnt="0"/>
      <dgm:spPr/>
      <dgm:t>
        <a:bodyPr/>
        <a:lstStyle/>
        <a:p>
          <a:endParaRPr lang="en-US"/>
        </a:p>
      </dgm:t>
    </dgm:pt>
    <dgm:pt modelId="{2EDA6FB4-ACE2-4E10-A096-4A0994CE0202}" type="pres">
      <dgm:prSet presAssocID="{2A102A5F-2EEB-46F1-9057-C5D68E621DA6}" presName="aNode" presStyleLbl="fgAcc1" presStyleIdx="1" presStyleCnt="4" custScaleX="88944" custScaleY="90080" custLinFactNeighborX="-91167" custLinFactNeighborY="64281">
        <dgm:presLayoutVars>
          <dgm:bulletEnabled val="1"/>
        </dgm:presLayoutVars>
      </dgm:prSet>
      <dgm:spPr/>
      <dgm:t>
        <a:bodyPr/>
        <a:lstStyle/>
        <a:p>
          <a:endParaRPr lang="en-US"/>
        </a:p>
      </dgm:t>
    </dgm:pt>
    <dgm:pt modelId="{4BEA3D8F-03F8-4847-9CDE-80A181503C2E}" type="pres">
      <dgm:prSet presAssocID="{2A102A5F-2EEB-46F1-9057-C5D68E621DA6}" presName="aSpace" presStyleCnt="0"/>
      <dgm:spPr/>
      <dgm:t>
        <a:bodyPr/>
        <a:lstStyle/>
        <a:p>
          <a:endParaRPr lang="en-US"/>
        </a:p>
      </dgm:t>
    </dgm:pt>
    <dgm:pt modelId="{60ADAF4F-550E-43A6-80CA-06BAB69FBD3E}" type="pres">
      <dgm:prSet presAssocID="{CADF2278-B7B4-4730-9B7F-103F4FCFCE2F}" presName="aNode" presStyleLbl="fgAcc1" presStyleIdx="2" presStyleCnt="4" custScaleX="101471" custScaleY="89894" custLinFactY="5479" custLinFactNeighborX="-27022" custLinFactNeighborY="100000">
        <dgm:presLayoutVars>
          <dgm:bulletEnabled val="1"/>
        </dgm:presLayoutVars>
      </dgm:prSet>
      <dgm:spPr/>
      <dgm:t>
        <a:bodyPr/>
        <a:lstStyle/>
        <a:p>
          <a:endParaRPr lang="en-US"/>
        </a:p>
      </dgm:t>
    </dgm:pt>
    <dgm:pt modelId="{2619CED6-6A47-4B00-BCD4-F1CE8FAAF612}" type="pres">
      <dgm:prSet presAssocID="{CADF2278-B7B4-4730-9B7F-103F4FCFCE2F}" presName="aSpace" presStyleCnt="0"/>
      <dgm:spPr/>
      <dgm:t>
        <a:bodyPr/>
        <a:lstStyle/>
        <a:p>
          <a:endParaRPr lang="en-US"/>
        </a:p>
      </dgm:t>
    </dgm:pt>
    <dgm:pt modelId="{1C03FAD4-D889-4F72-A83D-07CB06CE3320}" type="pres">
      <dgm:prSet presAssocID="{24AEBAD4-0C52-4722-A5AB-BACA12B5D356}" presName="aNode" presStyleLbl="fgAcc1" presStyleIdx="3" presStyleCnt="4" custScaleX="92382" custScaleY="92837" custLinFactY="20703" custLinFactNeighborX="43266" custLinFactNeighborY="100000">
        <dgm:presLayoutVars>
          <dgm:bulletEnabled val="1"/>
        </dgm:presLayoutVars>
      </dgm:prSet>
      <dgm:spPr/>
      <dgm:t>
        <a:bodyPr/>
        <a:lstStyle/>
        <a:p>
          <a:endParaRPr lang="en-US"/>
        </a:p>
      </dgm:t>
    </dgm:pt>
    <dgm:pt modelId="{B34849EE-A4F0-4E8A-A674-FE506E4F6955}" type="pres">
      <dgm:prSet presAssocID="{24AEBAD4-0C52-4722-A5AB-BACA12B5D356}" presName="aSpace" presStyleCnt="0"/>
      <dgm:spPr/>
      <dgm:t>
        <a:bodyPr/>
        <a:lstStyle/>
        <a:p>
          <a:endParaRPr lang="en-US"/>
        </a:p>
      </dgm:t>
    </dgm:pt>
  </dgm:ptLst>
  <dgm:cxnLst>
    <dgm:cxn modelId="{491B825E-9B30-4452-BA60-1D38E63BF91A}" srcId="{7EE7A914-4B2E-4A82-8F0B-D2145B9F88BB}" destId="{CADF2278-B7B4-4730-9B7F-103F4FCFCE2F}" srcOrd="2" destOrd="0" parTransId="{F86605EF-E98C-4A0A-86BD-767EB157EEAC}" sibTransId="{B3A4DF14-861F-489F-9611-1E7F6FAA501E}"/>
    <dgm:cxn modelId="{10E2FE82-C73C-4F43-A4E8-DC8650BC2AA2}" srcId="{7EE7A914-4B2E-4A82-8F0B-D2145B9F88BB}" destId="{59E74326-1CB9-4340-AAE2-9B0CE6DDCB9D}" srcOrd="0" destOrd="0" parTransId="{9E55ED06-8FED-4617-85FB-51991E4A82BE}" sibTransId="{EC6DCA58-3DDF-4C71-B7D0-461920FDAE20}"/>
    <dgm:cxn modelId="{2A75BEDE-0A2E-4841-8093-7999620E7F73}" srcId="{7EE7A914-4B2E-4A82-8F0B-D2145B9F88BB}" destId="{24AEBAD4-0C52-4722-A5AB-BACA12B5D356}" srcOrd="3" destOrd="0" parTransId="{03E8BC8B-AD46-4DD1-AC0E-65EB61FBE8EF}" sibTransId="{F7F05A35-3E1F-4709-B802-41F85899764C}"/>
    <dgm:cxn modelId="{D0F426E5-B68A-462B-BA2E-43A5BAF63077}" type="presOf" srcId="{CADF2278-B7B4-4730-9B7F-103F4FCFCE2F}" destId="{60ADAF4F-550E-43A6-80CA-06BAB69FBD3E}" srcOrd="0" destOrd="0" presId="urn:microsoft.com/office/officeart/2005/8/layout/pyramid2"/>
    <dgm:cxn modelId="{FEF0ADC3-5E08-4D04-B7BA-22C7628C2B09}" type="presOf" srcId="{2A102A5F-2EEB-46F1-9057-C5D68E621DA6}" destId="{2EDA6FB4-ACE2-4E10-A096-4A0994CE0202}" srcOrd="0" destOrd="0" presId="urn:microsoft.com/office/officeart/2005/8/layout/pyramid2"/>
    <dgm:cxn modelId="{579BD184-42F9-46CA-8F1B-8E53CAF3F4F1}" type="presOf" srcId="{59E74326-1CB9-4340-AAE2-9B0CE6DDCB9D}" destId="{0EBA9712-08F8-4CD9-9FCC-6E96FE290FED}" srcOrd="0" destOrd="0" presId="urn:microsoft.com/office/officeart/2005/8/layout/pyramid2"/>
    <dgm:cxn modelId="{ACE66701-E60A-42F1-B6D4-78F612E83A9F}" type="presOf" srcId="{24AEBAD4-0C52-4722-A5AB-BACA12B5D356}" destId="{1C03FAD4-D889-4F72-A83D-07CB06CE3320}" srcOrd="0" destOrd="0" presId="urn:microsoft.com/office/officeart/2005/8/layout/pyramid2"/>
    <dgm:cxn modelId="{3B2C5BD4-F65E-4F8D-A94F-B53F4BA117A7}" srcId="{7EE7A914-4B2E-4A82-8F0B-D2145B9F88BB}" destId="{2A102A5F-2EEB-46F1-9057-C5D68E621DA6}" srcOrd="1" destOrd="0" parTransId="{C2A56666-DA9C-453E-ABE3-665C33FDEB20}" sibTransId="{07FCBA6A-D98A-465D-A39D-629AD9A3404B}"/>
    <dgm:cxn modelId="{A9DFA3DE-6A4C-49EB-B420-E96A9557BB2A}" type="presOf" srcId="{7EE7A914-4B2E-4A82-8F0B-D2145B9F88BB}" destId="{4FF13B9D-C8D4-47A2-8A9A-9FFD5BBEB30D}" srcOrd="0" destOrd="0" presId="urn:microsoft.com/office/officeart/2005/8/layout/pyramid2"/>
    <dgm:cxn modelId="{C11BA7B4-7E90-44D2-B43A-474DCEC2345F}" type="presParOf" srcId="{4FF13B9D-C8D4-47A2-8A9A-9FFD5BBEB30D}" destId="{6ECC36ED-3232-45E5-B1DE-0948CA07F2AE}" srcOrd="0" destOrd="0" presId="urn:microsoft.com/office/officeart/2005/8/layout/pyramid2"/>
    <dgm:cxn modelId="{6A67DE62-6EBA-4337-A55C-7E6E2CA3228F}" type="presParOf" srcId="{4FF13B9D-C8D4-47A2-8A9A-9FFD5BBEB30D}" destId="{65E3D7D2-848E-4AC7-A221-B9F06A771075}" srcOrd="1" destOrd="0" presId="urn:microsoft.com/office/officeart/2005/8/layout/pyramid2"/>
    <dgm:cxn modelId="{1406204C-6284-46DF-B080-AF21A3853014}" type="presParOf" srcId="{65E3D7D2-848E-4AC7-A221-B9F06A771075}" destId="{0EBA9712-08F8-4CD9-9FCC-6E96FE290FED}" srcOrd="0" destOrd="0" presId="urn:microsoft.com/office/officeart/2005/8/layout/pyramid2"/>
    <dgm:cxn modelId="{C28179FF-2061-4007-A005-4FCA520D5718}" type="presParOf" srcId="{65E3D7D2-848E-4AC7-A221-B9F06A771075}" destId="{67E88450-5B2E-4FDA-9FFC-A1EAFF20CABB}" srcOrd="1" destOrd="0" presId="urn:microsoft.com/office/officeart/2005/8/layout/pyramid2"/>
    <dgm:cxn modelId="{3101331B-AB35-4BB2-A3DC-CB674C9ECFAD}" type="presParOf" srcId="{65E3D7D2-848E-4AC7-A221-B9F06A771075}" destId="{2EDA6FB4-ACE2-4E10-A096-4A0994CE0202}" srcOrd="2" destOrd="0" presId="urn:microsoft.com/office/officeart/2005/8/layout/pyramid2"/>
    <dgm:cxn modelId="{9639C08F-A8C8-4A4D-891B-53BEAEBABB75}" type="presParOf" srcId="{65E3D7D2-848E-4AC7-A221-B9F06A771075}" destId="{4BEA3D8F-03F8-4847-9CDE-80A181503C2E}" srcOrd="3" destOrd="0" presId="urn:microsoft.com/office/officeart/2005/8/layout/pyramid2"/>
    <dgm:cxn modelId="{478F0493-AA63-452B-83EC-0FF1AF34A72C}" type="presParOf" srcId="{65E3D7D2-848E-4AC7-A221-B9F06A771075}" destId="{60ADAF4F-550E-43A6-80CA-06BAB69FBD3E}" srcOrd="4" destOrd="0" presId="urn:microsoft.com/office/officeart/2005/8/layout/pyramid2"/>
    <dgm:cxn modelId="{D0311EB2-398B-4F48-98E2-4F0285FA612E}" type="presParOf" srcId="{65E3D7D2-848E-4AC7-A221-B9F06A771075}" destId="{2619CED6-6A47-4B00-BCD4-F1CE8FAAF612}" srcOrd="5" destOrd="0" presId="urn:microsoft.com/office/officeart/2005/8/layout/pyramid2"/>
    <dgm:cxn modelId="{145C691F-3255-479B-BC5F-8661FD99A522}" type="presParOf" srcId="{65E3D7D2-848E-4AC7-A221-B9F06A771075}" destId="{1C03FAD4-D889-4F72-A83D-07CB06CE3320}" srcOrd="6" destOrd="0" presId="urn:microsoft.com/office/officeart/2005/8/layout/pyramid2"/>
    <dgm:cxn modelId="{02629A77-6B29-4866-B347-68813F3C5EED}" type="presParOf" srcId="{65E3D7D2-848E-4AC7-A221-B9F06A771075}" destId="{B34849EE-A4F0-4E8A-A674-FE506E4F6955}"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B6F8FC-1642-464A-8E06-C5AD16AAC628}" type="doc">
      <dgm:prSet loTypeId="urn:microsoft.com/office/officeart/2005/8/layout/default" loCatId="list" qsTypeId="urn:microsoft.com/office/officeart/2005/8/quickstyle/simple1" qsCatId="simple" csTypeId="urn:microsoft.com/office/officeart/2005/8/colors/accent5_5" csCatId="accent5" phldr="1"/>
      <dgm:spPr/>
      <dgm:t>
        <a:bodyPr/>
        <a:lstStyle/>
        <a:p>
          <a:endParaRPr lang="en-US"/>
        </a:p>
      </dgm:t>
    </dgm:pt>
    <dgm:pt modelId="{A869DDFE-6055-48AE-B357-1FFF59DD4730}">
      <dgm:prSet phldrT="[Text]"/>
      <dgm:spPr/>
      <dgm:t>
        <a:bodyPr/>
        <a:lstStyle/>
        <a:p>
          <a:r>
            <a:rPr lang="en-US" b="1" dirty="0" smtClean="0"/>
            <a:t>28%</a:t>
          </a:r>
          <a:r>
            <a:rPr lang="en-US" dirty="0" smtClean="0"/>
            <a:t> of IPP staff are eligible to retire </a:t>
          </a:r>
          <a:r>
            <a:rPr lang="en-US" b="1" dirty="0" smtClean="0"/>
            <a:t>NOW</a:t>
          </a:r>
          <a:endParaRPr lang="en-US" dirty="0"/>
        </a:p>
      </dgm:t>
    </dgm:pt>
    <dgm:pt modelId="{7CA0AF26-09EF-4C05-B44C-9E7DC61863C1}" type="parTrans" cxnId="{7DAD4E2B-FBE9-457D-8FE2-72EE24368303}">
      <dgm:prSet/>
      <dgm:spPr/>
      <dgm:t>
        <a:bodyPr/>
        <a:lstStyle/>
        <a:p>
          <a:endParaRPr lang="en-US"/>
        </a:p>
      </dgm:t>
    </dgm:pt>
    <dgm:pt modelId="{2AC948DF-716D-433C-B5DD-3E06278A6F2D}" type="sibTrans" cxnId="{7DAD4E2B-FBE9-457D-8FE2-72EE24368303}">
      <dgm:prSet/>
      <dgm:spPr/>
      <dgm:t>
        <a:bodyPr/>
        <a:lstStyle/>
        <a:p>
          <a:endParaRPr lang="en-US"/>
        </a:p>
      </dgm:t>
    </dgm:pt>
    <dgm:pt modelId="{622AAFFA-5926-4BFB-876B-A902B55408D5}">
      <dgm:prSet phldrT="[Text]"/>
      <dgm:spPr/>
      <dgm:t>
        <a:bodyPr/>
        <a:lstStyle/>
        <a:p>
          <a:r>
            <a:rPr lang="en-US" b="1" dirty="0" smtClean="0"/>
            <a:t>44%</a:t>
          </a:r>
          <a:r>
            <a:rPr lang="en-US" dirty="0" smtClean="0"/>
            <a:t> of IPP staff are eligible to retire in </a:t>
          </a:r>
          <a:r>
            <a:rPr lang="en-US" b="1" dirty="0" smtClean="0"/>
            <a:t>NEXT 5 YEARS</a:t>
          </a:r>
          <a:endParaRPr lang="en-US" dirty="0"/>
        </a:p>
      </dgm:t>
    </dgm:pt>
    <dgm:pt modelId="{C90CF2B0-249E-4157-ABB2-602D06057DAE}" type="parTrans" cxnId="{9234FC6A-50FC-4284-BC70-C090C677147D}">
      <dgm:prSet/>
      <dgm:spPr/>
      <dgm:t>
        <a:bodyPr/>
        <a:lstStyle/>
        <a:p>
          <a:endParaRPr lang="en-US"/>
        </a:p>
      </dgm:t>
    </dgm:pt>
    <dgm:pt modelId="{D5A44C5D-B481-47F6-BF72-2DF59B2EA103}" type="sibTrans" cxnId="{9234FC6A-50FC-4284-BC70-C090C677147D}">
      <dgm:prSet/>
      <dgm:spPr/>
      <dgm:t>
        <a:bodyPr/>
        <a:lstStyle/>
        <a:p>
          <a:endParaRPr lang="en-US"/>
        </a:p>
      </dgm:t>
    </dgm:pt>
    <dgm:pt modelId="{3DC4B7B8-E8F0-4EAE-AF00-B5BF8FF60D42}">
      <dgm:prSet phldrT="[Text]"/>
      <dgm:spPr/>
      <dgm:t>
        <a:bodyPr/>
        <a:lstStyle/>
        <a:p>
          <a:r>
            <a:rPr lang="en-US" dirty="0" smtClean="0"/>
            <a:t>Increased Retention</a:t>
          </a:r>
        </a:p>
        <a:p>
          <a:r>
            <a:rPr lang="en-US" dirty="0" smtClean="0"/>
            <a:t>Increased Productivity</a:t>
          </a:r>
        </a:p>
        <a:p>
          <a:r>
            <a:rPr lang="en-US" dirty="0" smtClean="0"/>
            <a:t>Decreased Absenteeism</a:t>
          </a:r>
          <a:endParaRPr lang="en-US" dirty="0"/>
        </a:p>
      </dgm:t>
    </dgm:pt>
    <dgm:pt modelId="{D9BF437F-BEB6-4386-B59C-021127575185}" type="parTrans" cxnId="{68C076B7-042E-4544-A1CA-239DE5D1B12C}">
      <dgm:prSet/>
      <dgm:spPr/>
    </dgm:pt>
    <dgm:pt modelId="{DF8E28C1-BDCB-4C76-A6A9-5BB492D0C4F6}" type="sibTrans" cxnId="{68C076B7-042E-4544-A1CA-239DE5D1B12C}">
      <dgm:prSet/>
      <dgm:spPr/>
    </dgm:pt>
    <dgm:pt modelId="{8E4D9EAC-D6FB-464C-B4BD-6EAFEB4FDDF0}" type="pres">
      <dgm:prSet presAssocID="{29B6F8FC-1642-464A-8E06-C5AD16AAC628}" presName="diagram" presStyleCnt="0">
        <dgm:presLayoutVars>
          <dgm:dir/>
          <dgm:resizeHandles val="exact"/>
        </dgm:presLayoutVars>
      </dgm:prSet>
      <dgm:spPr/>
      <dgm:t>
        <a:bodyPr/>
        <a:lstStyle/>
        <a:p>
          <a:endParaRPr lang="en-US"/>
        </a:p>
      </dgm:t>
    </dgm:pt>
    <dgm:pt modelId="{5C7FC1AF-446A-4FF5-A99B-A6D229F06A86}" type="pres">
      <dgm:prSet presAssocID="{A869DDFE-6055-48AE-B357-1FFF59DD4730}" presName="node" presStyleLbl="node1" presStyleIdx="0" presStyleCnt="3">
        <dgm:presLayoutVars>
          <dgm:bulletEnabled val="1"/>
        </dgm:presLayoutVars>
      </dgm:prSet>
      <dgm:spPr/>
      <dgm:t>
        <a:bodyPr/>
        <a:lstStyle/>
        <a:p>
          <a:endParaRPr lang="en-US"/>
        </a:p>
      </dgm:t>
    </dgm:pt>
    <dgm:pt modelId="{A44B346A-068B-4CBD-A6AF-F73D2DC6D312}" type="pres">
      <dgm:prSet presAssocID="{2AC948DF-716D-433C-B5DD-3E06278A6F2D}" presName="sibTrans" presStyleCnt="0"/>
      <dgm:spPr/>
    </dgm:pt>
    <dgm:pt modelId="{22D80317-059D-475B-B442-E6A35F6AC392}" type="pres">
      <dgm:prSet presAssocID="{622AAFFA-5926-4BFB-876B-A902B55408D5}" presName="node" presStyleLbl="node1" presStyleIdx="1" presStyleCnt="3">
        <dgm:presLayoutVars>
          <dgm:bulletEnabled val="1"/>
        </dgm:presLayoutVars>
      </dgm:prSet>
      <dgm:spPr/>
      <dgm:t>
        <a:bodyPr/>
        <a:lstStyle/>
        <a:p>
          <a:endParaRPr lang="en-US"/>
        </a:p>
      </dgm:t>
    </dgm:pt>
    <dgm:pt modelId="{A78CDC0C-0D76-4FB6-AC43-1AD81DE3801B}" type="pres">
      <dgm:prSet presAssocID="{D5A44C5D-B481-47F6-BF72-2DF59B2EA103}" presName="sibTrans" presStyleCnt="0"/>
      <dgm:spPr/>
    </dgm:pt>
    <dgm:pt modelId="{86A7105C-6040-43DA-84D9-1F362EAE654A}" type="pres">
      <dgm:prSet presAssocID="{3DC4B7B8-E8F0-4EAE-AF00-B5BF8FF60D42}" presName="node" presStyleLbl="node1" presStyleIdx="2" presStyleCnt="3" custScaleX="168195">
        <dgm:presLayoutVars>
          <dgm:bulletEnabled val="1"/>
        </dgm:presLayoutVars>
      </dgm:prSet>
      <dgm:spPr/>
      <dgm:t>
        <a:bodyPr/>
        <a:lstStyle/>
        <a:p>
          <a:endParaRPr lang="en-US"/>
        </a:p>
      </dgm:t>
    </dgm:pt>
  </dgm:ptLst>
  <dgm:cxnLst>
    <dgm:cxn modelId="{68C076B7-042E-4544-A1CA-239DE5D1B12C}" srcId="{29B6F8FC-1642-464A-8E06-C5AD16AAC628}" destId="{3DC4B7B8-E8F0-4EAE-AF00-B5BF8FF60D42}" srcOrd="2" destOrd="0" parTransId="{D9BF437F-BEB6-4386-B59C-021127575185}" sibTransId="{DF8E28C1-BDCB-4C76-A6A9-5BB492D0C4F6}"/>
    <dgm:cxn modelId="{57689403-8540-4662-8A21-6D72458032DD}" type="presOf" srcId="{3DC4B7B8-E8F0-4EAE-AF00-B5BF8FF60D42}" destId="{86A7105C-6040-43DA-84D9-1F362EAE654A}" srcOrd="0" destOrd="0" presId="urn:microsoft.com/office/officeart/2005/8/layout/default"/>
    <dgm:cxn modelId="{6E36DE5B-5473-46C0-A5C6-0445EE6554A9}" type="presOf" srcId="{622AAFFA-5926-4BFB-876B-A902B55408D5}" destId="{22D80317-059D-475B-B442-E6A35F6AC392}" srcOrd="0" destOrd="0" presId="urn:microsoft.com/office/officeart/2005/8/layout/default"/>
    <dgm:cxn modelId="{41F6AC02-85FF-4A44-81B0-2806957ECF07}" type="presOf" srcId="{29B6F8FC-1642-464A-8E06-C5AD16AAC628}" destId="{8E4D9EAC-D6FB-464C-B4BD-6EAFEB4FDDF0}" srcOrd="0" destOrd="0" presId="urn:microsoft.com/office/officeart/2005/8/layout/default"/>
    <dgm:cxn modelId="{7DAD4E2B-FBE9-457D-8FE2-72EE24368303}" srcId="{29B6F8FC-1642-464A-8E06-C5AD16AAC628}" destId="{A869DDFE-6055-48AE-B357-1FFF59DD4730}" srcOrd="0" destOrd="0" parTransId="{7CA0AF26-09EF-4C05-B44C-9E7DC61863C1}" sibTransId="{2AC948DF-716D-433C-B5DD-3E06278A6F2D}"/>
    <dgm:cxn modelId="{8ECC6B5C-B77B-4A6C-9D5C-863DC9C2946A}" type="presOf" srcId="{A869DDFE-6055-48AE-B357-1FFF59DD4730}" destId="{5C7FC1AF-446A-4FF5-A99B-A6D229F06A86}" srcOrd="0" destOrd="0" presId="urn:microsoft.com/office/officeart/2005/8/layout/default"/>
    <dgm:cxn modelId="{9234FC6A-50FC-4284-BC70-C090C677147D}" srcId="{29B6F8FC-1642-464A-8E06-C5AD16AAC628}" destId="{622AAFFA-5926-4BFB-876B-A902B55408D5}" srcOrd="1" destOrd="0" parTransId="{C90CF2B0-249E-4157-ABB2-602D06057DAE}" sibTransId="{D5A44C5D-B481-47F6-BF72-2DF59B2EA103}"/>
    <dgm:cxn modelId="{5B6FCD37-F315-4F68-A98C-C99789907DA9}" type="presParOf" srcId="{8E4D9EAC-D6FB-464C-B4BD-6EAFEB4FDDF0}" destId="{5C7FC1AF-446A-4FF5-A99B-A6D229F06A86}" srcOrd="0" destOrd="0" presId="urn:microsoft.com/office/officeart/2005/8/layout/default"/>
    <dgm:cxn modelId="{39D9FD15-4FEB-42D2-B7BE-39783F073908}" type="presParOf" srcId="{8E4D9EAC-D6FB-464C-B4BD-6EAFEB4FDDF0}" destId="{A44B346A-068B-4CBD-A6AF-F73D2DC6D312}" srcOrd="1" destOrd="0" presId="urn:microsoft.com/office/officeart/2005/8/layout/default"/>
    <dgm:cxn modelId="{BC012A16-B277-450A-85FF-07E02765D34F}" type="presParOf" srcId="{8E4D9EAC-D6FB-464C-B4BD-6EAFEB4FDDF0}" destId="{22D80317-059D-475B-B442-E6A35F6AC392}" srcOrd="2" destOrd="0" presId="urn:microsoft.com/office/officeart/2005/8/layout/default"/>
    <dgm:cxn modelId="{3F9F0265-9B03-401A-A8EC-2B0017972945}" type="presParOf" srcId="{8E4D9EAC-D6FB-464C-B4BD-6EAFEB4FDDF0}" destId="{A78CDC0C-0D76-4FB6-AC43-1AD81DE3801B}" srcOrd="3" destOrd="0" presId="urn:microsoft.com/office/officeart/2005/8/layout/default"/>
    <dgm:cxn modelId="{D0747D9D-A3C4-48DD-ABAD-93C37FB712B2}" type="presParOf" srcId="{8E4D9EAC-D6FB-464C-B4BD-6EAFEB4FDDF0}" destId="{86A7105C-6040-43DA-84D9-1F362EAE654A}"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825583-985F-4562-9E01-B4AF956DC0C8}" type="doc">
      <dgm:prSet loTypeId="urn:microsoft.com/office/officeart/2005/8/layout/gear1" loCatId="cycle" qsTypeId="urn:microsoft.com/office/officeart/2005/8/quickstyle/simple1" qsCatId="simple" csTypeId="urn:microsoft.com/office/officeart/2005/8/colors/colorful5" csCatId="colorful" phldr="1"/>
      <dgm:spPr/>
      <dgm:t>
        <a:bodyPr/>
        <a:lstStyle/>
        <a:p>
          <a:endParaRPr lang="en-US"/>
        </a:p>
      </dgm:t>
    </dgm:pt>
    <dgm:pt modelId="{EB2B045A-F22F-4F4F-B121-D62E47A78BCA}">
      <dgm:prSet phldrT="[Text]" custT="1"/>
      <dgm:spPr/>
      <dgm:t>
        <a:bodyPr/>
        <a:lstStyle/>
        <a:p>
          <a:r>
            <a:rPr lang="en-US" sz="2000" b="1" dirty="0" smtClean="0">
              <a:solidFill>
                <a:schemeClr val="tx1"/>
              </a:solidFill>
            </a:rPr>
            <a:t>Individual</a:t>
          </a:r>
          <a:endParaRPr lang="en-US" sz="2000" b="1" dirty="0">
            <a:solidFill>
              <a:schemeClr val="tx1"/>
            </a:solidFill>
          </a:endParaRPr>
        </a:p>
      </dgm:t>
    </dgm:pt>
    <dgm:pt modelId="{3E8A7E82-41A0-4138-A7F5-303C30511F7C}" type="parTrans" cxnId="{DDB434AD-4FB7-4691-A176-83389E619258}">
      <dgm:prSet/>
      <dgm:spPr/>
      <dgm:t>
        <a:bodyPr/>
        <a:lstStyle/>
        <a:p>
          <a:endParaRPr lang="en-US"/>
        </a:p>
      </dgm:t>
    </dgm:pt>
    <dgm:pt modelId="{8EF69C20-AE37-4073-9066-9BF2C5109587}" type="sibTrans" cxnId="{DDB434AD-4FB7-4691-A176-83389E619258}">
      <dgm:prSet/>
      <dgm:spPr/>
      <dgm:t>
        <a:bodyPr/>
        <a:lstStyle/>
        <a:p>
          <a:endParaRPr lang="en-US"/>
        </a:p>
      </dgm:t>
    </dgm:pt>
    <dgm:pt modelId="{8F2A6CA6-5352-4D0B-83DC-EDCDB8379440}">
      <dgm:prSet phldrT="[Text]" custT="1"/>
      <dgm:spPr>
        <a:solidFill>
          <a:schemeClr val="accent5">
            <a:lumMod val="40000"/>
            <a:lumOff val="60000"/>
            <a:alpha val="90000"/>
          </a:schemeClr>
        </a:solidFill>
      </dgm:spPr>
      <dgm:t>
        <a:bodyPr/>
        <a:lstStyle/>
        <a:p>
          <a:r>
            <a:rPr lang="en-US" sz="1800" b="1" dirty="0" smtClean="0">
              <a:solidFill>
                <a:schemeClr val="bg1"/>
              </a:solidFill>
            </a:rPr>
            <a:t>Develop career goals</a:t>
          </a:r>
          <a:endParaRPr lang="en-US" sz="1800" b="1" dirty="0">
            <a:solidFill>
              <a:schemeClr val="bg1"/>
            </a:solidFill>
          </a:endParaRPr>
        </a:p>
      </dgm:t>
    </dgm:pt>
    <dgm:pt modelId="{99D0221B-B438-455E-8953-7EE794A56CF8}" type="parTrans" cxnId="{99CDA210-9DC1-42B0-98F7-4CE4394EEB81}">
      <dgm:prSet/>
      <dgm:spPr/>
      <dgm:t>
        <a:bodyPr/>
        <a:lstStyle/>
        <a:p>
          <a:endParaRPr lang="en-US"/>
        </a:p>
      </dgm:t>
    </dgm:pt>
    <dgm:pt modelId="{16A311C5-8253-41A3-B68C-B07FF66F618D}" type="sibTrans" cxnId="{99CDA210-9DC1-42B0-98F7-4CE4394EEB81}">
      <dgm:prSet/>
      <dgm:spPr/>
      <dgm:t>
        <a:bodyPr/>
        <a:lstStyle/>
        <a:p>
          <a:endParaRPr lang="en-US"/>
        </a:p>
      </dgm:t>
    </dgm:pt>
    <dgm:pt modelId="{DA4E8FAA-B24A-4501-BE25-4FADAFF4B7DB}">
      <dgm:prSet phldrT="[Text]" custT="1"/>
      <dgm:spPr/>
      <dgm:t>
        <a:bodyPr/>
        <a:lstStyle/>
        <a:p>
          <a:r>
            <a:rPr lang="en-US" sz="2000" b="1" dirty="0" smtClean="0">
              <a:solidFill>
                <a:schemeClr val="tx1"/>
              </a:solidFill>
            </a:rPr>
            <a:t>Cornell/IPP</a:t>
          </a:r>
          <a:endParaRPr lang="en-US" sz="2000" b="1" dirty="0">
            <a:solidFill>
              <a:schemeClr val="tx1"/>
            </a:solidFill>
          </a:endParaRPr>
        </a:p>
      </dgm:t>
    </dgm:pt>
    <dgm:pt modelId="{91658C9E-AC97-428C-8D7C-2192101DFD74}" type="parTrans" cxnId="{CBC87313-4C81-40E2-86F2-FA449A025777}">
      <dgm:prSet/>
      <dgm:spPr/>
      <dgm:t>
        <a:bodyPr/>
        <a:lstStyle/>
        <a:p>
          <a:endParaRPr lang="en-US"/>
        </a:p>
      </dgm:t>
    </dgm:pt>
    <dgm:pt modelId="{1085FD77-22E7-4EC8-8F84-3F7B38B9E8B1}" type="sibTrans" cxnId="{CBC87313-4C81-40E2-86F2-FA449A025777}">
      <dgm:prSet/>
      <dgm:spPr/>
      <dgm:t>
        <a:bodyPr/>
        <a:lstStyle/>
        <a:p>
          <a:endParaRPr lang="en-US"/>
        </a:p>
      </dgm:t>
    </dgm:pt>
    <dgm:pt modelId="{2C433115-3D1B-4BCE-BAAC-6C8192758C58}">
      <dgm:prSet phldrT="[Text]" custT="1"/>
      <dgm:spPr>
        <a:solidFill>
          <a:schemeClr val="accent6">
            <a:lumMod val="40000"/>
            <a:lumOff val="60000"/>
            <a:alpha val="90000"/>
          </a:schemeClr>
        </a:solidFill>
      </dgm:spPr>
      <dgm:t>
        <a:bodyPr/>
        <a:lstStyle/>
        <a:p>
          <a:r>
            <a:rPr lang="en-US" sz="1800" b="1" dirty="0" smtClean="0">
              <a:solidFill>
                <a:schemeClr val="bg1"/>
              </a:solidFill>
            </a:rPr>
            <a:t>Create expectations for a culture of development</a:t>
          </a:r>
          <a:endParaRPr lang="en-US" sz="1800" b="1" dirty="0">
            <a:solidFill>
              <a:schemeClr val="bg1"/>
            </a:solidFill>
          </a:endParaRPr>
        </a:p>
      </dgm:t>
    </dgm:pt>
    <dgm:pt modelId="{A72155DB-31D0-44B8-8D89-2E9C90DEF3F1}" type="parTrans" cxnId="{B35006E9-3B59-4C38-BEAF-49248784901D}">
      <dgm:prSet/>
      <dgm:spPr/>
      <dgm:t>
        <a:bodyPr/>
        <a:lstStyle/>
        <a:p>
          <a:endParaRPr lang="en-US"/>
        </a:p>
      </dgm:t>
    </dgm:pt>
    <dgm:pt modelId="{D2BE1C02-AFFD-4431-97CE-126B6FA28289}" type="sibTrans" cxnId="{B35006E9-3B59-4C38-BEAF-49248784901D}">
      <dgm:prSet/>
      <dgm:spPr/>
      <dgm:t>
        <a:bodyPr/>
        <a:lstStyle/>
        <a:p>
          <a:endParaRPr lang="en-US"/>
        </a:p>
      </dgm:t>
    </dgm:pt>
    <dgm:pt modelId="{B0C14490-9C6A-4F8C-9B5A-1CC5A413B691}">
      <dgm:prSet phldrT="[Text]" custT="1"/>
      <dgm:spPr/>
      <dgm:t>
        <a:bodyPr/>
        <a:lstStyle/>
        <a:p>
          <a:r>
            <a:rPr lang="en-US" sz="2000" b="1" dirty="0" smtClean="0">
              <a:solidFill>
                <a:schemeClr val="tx1"/>
              </a:solidFill>
            </a:rPr>
            <a:t>Supervisor</a:t>
          </a:r>
          <a:endParaRPr lang="en-US" sz="2000" b="1" dirty="0">
            <a:solidFill>
              <a:schemeClr val="tx1"/>
            </a:solidFill>
          </a:endParaRPr>
        </a:p>
      </dgm:t>
    </dgm:pt>
    <dgm:pt modelId="{C79A49B0-4699-418D-B5B3-F004F0D43394}" type="parTrans" cxnId="{294FFB5F-9153-4279-A208-95AD297F4377}">
      <dgm:prSet/>
      <dgm:spPr/>
      <dgm:t>
        <a:bodyPr/>
        <a:lstStyle/>
        <a:p>
          <a:endParaRPr lang="en-US"/>
        </a:p>
      </dgm:t>
    </dgm:pt>
    <dgm:pt modelId="{C25B21BA-BB56-4887-A0AB-786D3D070D07}" type="sibTrans" cxnId="{294FFB5F-9153-4279-A208-95AD297F4377}">
      <dgm:prSet/>
      <dgm:spPr/>
      <dgm:t>
        <a:bodyPr/>
        <a:lstStyle/>
        <a:p>
          <a:endParaRPr lang="en-US"/>
        </a:p>
      </dgm:t>
    </dgm:pt>
    <dgm:pt modelId="{E29BE335-161B-4BEE-8105-1E3CDC35818B}">
      <dgm:prSet phldrT="[Text]" custT="1"/>
      <dgm:spPr>
        <a:solidFill>
          <a:schemeClr val="accent6">
            <a:lumMod val="40000"/>
            <a:lumOff val="60000"/>
            <a:alpha val="90000"/>
          </a:schemeClr>
        </a:solidFill>
      </dgm:spPr>
      <dgm:t>
        <a:bodyPr/>
        <a:lstStyle/>
        <a:p>
          <a:r>
            <a:rPr lang="en-US" sz="1800" b="1" dirty="0" smtClean="0">
              <a:solidFill>
                <a:schemeClr val="bg1"/>
              </a:solidFill>
            </a:rPr>
            <a:t>Support needs and goals</a:t>
          </a:r>
          <a:endParaRPr lang="en-US" sz="1800" b="1" dirty="0">
            <a:solidFill>
              <a:schemeClr val="bg1"/>
            </a:solidFill>
          </a:endParaRPr>
        </a:p>
      </dgm:t>
    </dgm:pt>
    <dgm:pt modelId="{69DB703E-91BF-4B36-959D-D06D79241876}" type="parTrans" cxnId="{3C75C751-C77E-4878-96E7-2009337F25A7}">
      <dgm:prSet/>
      <dgm:spPr/>
      <dgm:t>
        <a:bodyPr/>
        <a:lstStyle/>
        <a:p>
          <a:endParaRPr lang="en-US"/>
        </a:p>
      </dgm:t>
    </dgm:pt>
    <dgm:pt modelId="{D4004EF3-1A52-4791-A3F6-C1CA86CAF348}" type="sibTrans" cxnId="{3C75C751-C77E-4878-96E7-2009337F25A7}">
      <dgm:prSet/>
      <dgm:spPr/>
      <dgm:t>
        <a:bodyPr/>
        <a:lstStyle/>
        <a:p>
          <a:endParaRPr lang="en-US"/>
        </a:p>
      </dgm:t>
    </dgm:pt>
    <dgm:pt modelId="{B848200E-E03D-4CFE-8280-3B5060AADEBE}">
      <dgm:prSet phldrT="[Text]" phldr="1"/>
      <dgm:spPr/>
      <dgm:t>
        <a:bodyPr/>
        <a:lstStyle/>
        <a:p>
          <a:endParaRPr lang="en-US" dirty="0"/>
        </a:p>
      </dgm:t>
    </dgm:pt>
    <dgm:pt modelId="{7CC6FA34-21B6-406B-A38C-B62AFC5E03FE}" type="parTrans" cxnId="{FA9ACE89-A713-4668-A42D-FAD7BC182DB3}">
      <dgm:prSet/>
      <dgm:spPr/>
      <dgm:t>
        <a:bodyPr/>
        <a:lstStyle/>
        <a:p>
          <a:endParaRPr lang="en-US"/>
        </a:p>
      </dgm:t>
    </dgm:pt>
    <dgm:pt modelId="{1B94642F-7875-4C09-9EF1-AA8B46387608}" type="sibTrans" cxnId="{FA9ACE89-A713-4668-A42D-FAD7BC182DB3}">
      <dgm:prSet/>
      <dgm:spPr/>
      <dgm:t>
        <a:bodyPr/>
        <a:lstStyle/>
        <a:p>
          <a:endParaRPr lang="en-US"/>
        </a:p>
      </dgm:t>
    </dgm:pt>
    <dgm:pt modelId="{2949E56E-A623-4061-AB4B-176D7737C08A}">
      <dgm:prSet phldrT="[Text]" phldr="1"/>
      <dgm:spPr/>
      <dgm:t>
        <a:bodyPr/>
        <a:lstStyle/>
        <a:p>
          <a:endParaRPr lang="en-US"/>
        </a:p>
      </dgm:t>
    </dgm:pt>
    <dgm:pt modelId="{F298A426-D250-4E30-98DF-E4AB72A78DD1}" type="parTrans" cxnId="{F5B9E066-08EC-49FB-8FA2-1596D4DAD992}">
      <dgm:prSet/>
      <dgm:spPr/>
      <dgm:t>
        <a:bodyPr/>
        <a:lstStyle/>
        <a:p>
          <a:endParaRPr lang="en-US"/>
        </a:p>
      </dgm:t>
    </dgm:pt>
    <dgm:pt modelId="{C59BC918-5F2F-47BB-803C-856978E06F2E}" type="sibTrans" cxnId="{F5B9E066-08EC-49FB-8FA2-1596D4DAD992}">
      <dgm:prSet/>
      <dgm:spPr/>
      <dgm:t>
        <a:bodyPr/>
        <a:lstStyle/>
        <a:p>
          <a:endParaRPr lang="en-US"/>
        </a:p>
      </dgm:t>
    </dgm:pt>
    <dgm:pt modelId="{63B30ED2-3C79-4C55-ADD3-39DA06196185}">
      <dgm:prSet phldrT="[Text]" custT="1"/>
      <dgm:spPr>
        <a:solidFill>
          <a:schemeClr val="accent5">
            <a:lumMod val="40000"/>
            <a:lumOff val="60000"/>
            <a:alpha val="90000"/>
          </a:schemeClr>
        </a:solidFill>
      </dgm:spPr>
      <dgm:t>
        <a:bodyPr/>
        <a:lstStyle/>
        <a:p>
          <a:r>
            <a:rPr lang="en-US" sz="1800" b="1" dirty="0" smtClean="0">
              <a:solidFill>
                <a:schemeClr val="bg1"/>
              </a:solidFill>
            </a:rPr>
            <a:t>Initiative to learn and develop</a:t>
          </a:r>
          <a:endParaRPr lang="en-US" sz="1800" b="1" dirty="0">
            <a:solidFill>
              <a:schemeClr val="bg1"/>
            </a:solidFill>
          </a:endParaRPr>
        </a:p>
      </dgm:t>
    </dgm:pt>
    <dgm:pt modelId="{8A702738-7520-4C87-9FDD-AF3383B1B915}" type="parTrans" cxnId="{02999E56-6FFF-409F-B92D-38E833C5206C}">
      <dgm:prSet/>
      <dgm:spPr/>
      <dgm:t>
        <a:bodyPr/>
        <a:lstStyle/>
        <a:p>
          <a:endParaRPr lang="en-US"/>
        </a:p>
      </dgm:t>
    </dgm:pt>
    <dgm:pt modelId="{E334AE8F-86BF-41C5-BBEB-1CB877F5A55A}" type="sibTrans" cxnId="{02999E56-6FFF-409F-B92D-38E833C5206C}">
      <dgm:prSet/>
      <dgm:spPr/>
      <dgm:t>
        <a:bodyPr/>
        <a:lstStyle/>
        <a:p>
          <a:endParaRPr lang="en-US"/>
        </a:p>
      </dgm:t>
    </dgm:pt>
    <dgm:pt modelId="{D35F678A-2EB0-4F0E-A70D-A242740384CD}">
      <dgm:prSet phldrT="[Text]" custT="1"/>
      <dgm:spPr>
        <a:solidFill>
          <a:schemeClr val="accent5">
            <a:lumMod val="40000"/>
            <a:lumOff val="60000"/>
            <a:alpha val="90000"/>
          </a:schemeClr>
        </a:solidFill>
      </dgm:spPr>
      <dgm:t>
        <a:bodyPr/>
        <a:lstStyle/>
        <a:p>
          <a:r>
            <a:rPr lang="en-US" sz="1800" b="1" dirty="0" smtClean="0">
              <a:solidFill>
                <a:schemeClr val="bg1"/>
              </a:solidFill>
            </a:rPr>
            <a:t>Reach out for opportunities/training</a:t>
          </a:r>
          <a:endParaRPr lang="en-US" sz="1800" b="1" dirty="0">
            <a:solidFill>
              <a:schemeClr val="bg1"/>
            </a:solidFill>
          </a:endParaRPr>
        </a:p>
      </dgm:t>
    </dgm:pt>
    <dgm:pt modelId="{8F094AA8-67EE-4E11-956B-13A160B0B301}" type="parTrans" cxnId="{A567D2AA-DF83-47D8-B69C-A0D970EC1E22}">
      <dgm:prSet/>
      <dgm:spPr/>
      <dgm:t>
        <a:bodyPr/>
        <a:lstStyle/>
        <a:p>
          <a:endParaRPr lang="en-US"/>
        </a:p>
      </dgm:t>
    </dgm:pt>
    <dgm:pt modelId="{DCA266FA-E088-4C3F-BA0C-599CBCB8ABB4}" type="sibTrans" cxnId="{A567D2AA-DF83-47D8-B69C-A0D970EC1E22}">
      <dgm:prSet/>
      <dgm:spPr/>
      <dgm:t>
        <a:bodyPr/>
        <a:lstStyle/>
        <a:p>
          <a:endParaRPr lang="en-US"/>
        </a:p>
      </dgm:t>
    </dgm:pt>
    <dgm:pt modelId="{9DAD391E-8C70-47D7-B7F3-D27B4E515D67}">
      <dgm:prSet phldrT="[Text]" custT="1"/>
      <dgm:spPr>
        <a:solidFill>
          <a:schemeClr val="accent6">
            <a:lumMod val="40000"/>
            <a:lumOff val="60000"/>
            <a:alpha val="90000"/>
          </a:schemeClr>
        </a:solidFill>
      </dgm:spPr>
      <dgm:t>
        <a:bodyPr/>
        <a:lstStyle/>
        <a:p>
          <a:r>
            <a:rPr lang="en-US" sz="1800" b="1" dirty="0" smtClean="0">
              <a:solidFill>
                <a:schemeClr val="bg1"/>
              </a:solidFill>
            </a:rPr>
            <a:t>Provide connections and resources</a:t>
          </a:r>
          <a:endParaRPr lang="en-US" sz="1800" b="1" dirty="0">
            <a:solidFill>
              <a:schemeClr val="bg1"/>
            </a:solidFill>
          </a:endParaRPr>
        </a:p>
      </dgm:t>
    </dgm:pt>
    <dgm:pt modelId="{1E3748E0-8DB6-4CD9-A4E1-682681BA3976}" type="parTrans" cxnId="{D90EB7E3-A630-4218-9F9E-C5DE0EC5EF53}">
      <dgm:prSet/>
      <dgm:spPr/>
      <dgm:t>
        <a:bodyPr/>
        <a:lstStyle/>
        <a:p>
          <a:endParaRPr lang="en-US"/>
        </a:p>
      </dgm:t>
    </dgm:pt>
    <dgm:pt modelId="{B130A0EC-FC0D-402C-ACDE-CDD1FFAF74FF}" type="sibTrans" cxnId="{D90EB7E3-A630-4218-9F9E-C5DE0EC5EF53}">
      <dgm:prSet/>
      <dgm:spPr/>
      <dgm:t>
        <a:bodyPr/>
        <a:lstStyle/>
        <a:p>
          <a:endParaRPr lang="en-US"/>
        </a:p>
      </dgm:t>
    </dgm:pt>
    <dgm:pt modelId="{1ADE0C8E-7590-4BD5-98F6-50EA6A66DA31}">
      <dgm:prSet phldrT="[Text]" custT="1"/>
      <dgm:spPr>
        <a:solidFill>
          <a:schemeClr val="accent6">
            <a:lumMod val="40000"/>
            <a:lumOff val="60000"/>
            <a:alpha val="90000"/>
          </a:schemeClr>
        </a:solidFill>
      </dgm:spPr>
      <dgm:t>
        <a:bodyPr/>
        <a:lstStyle/>
        <a:p>
          <a:r>
            <a:rPr lang="en-US" sz="1800" b="1" dirty="0" smtClean="0">
              <a:solidFill>
                <a:schemeClr val="bg1"/>
              </a:solidFill>
            </a:rPr>
            <a:t>Advocate for high performing staff</a:t>
          </a:r>
          <a:endParaRPr lang="en-US" sz="1800" b="1" dirty="0">
            <a:solidFill>
              <a:schemeClr val="bg1"/>
            </a:solidFill>
          </a:endParaRPr>
        </a:p>
      </dgm:t>
    </dgm:pt>
    <dgm:pt modelId="{840D5FFF-2AAE-4F22-9073-692D2276CBFF}" type="parTrans" cxnId="{A7C93E6B-948E-4F55-B958-09A152D39B53}">
      <dgm:prSet/>
      <dgm:spPr/>
      <dgm:t>
        <a:bodyPr/>
        <a:lstStyle/>
        <a:p>
          <a:endParaRPr lang="en-US"/>
        </a:p>
      </dgm:t>
    </dgm:pt>
    <dgm:pt modelId="{012AA5DF-98A8-4CA2-88F1-58B43017E350}" type="sibTrans" cxnId="{A7C93E6B-948E-4F55-B958-09A152D39B53}">
      <dgm:prSet/>
      <dgm:spPr/>
      <dgm:t>
        <a:bodyPr/>
        <a:lstStyle/>
        <a:p>
          <a:endParaRPr lang="en-US"/>
        </a:p>
      </dgm:t>
    </dgm:pt>
    <dgm:pt modelId="{9B5A70FC-F2D3-489F-9D38-91DAC5376E29}">
      <dgm:prSet phldrT="[Text]" custT="1"/>
      <dgm:spPr>
        <a:solidFill>
          <a:schemeClr val="accent6">
            <a:lumMod val="40000"/>
            <a:lumOff val="60000"/>
            <a:alpha val="90000"/>
          </a:schemeClr>
        </a:solidFill>
      </dgm:spPr>
      <dgm:t>
        <a:bodyPr/>
        <a:lstStyle/>
        <a:p>
          <a:r>
            <a:rPr lang="en-US" sz="1800" b="1" dirty="0" smtClean="0">
              <a:solidFill>
                <a:schemeClr val="bg1"/>
              </a:solidFill>
            </a:rPr>
            <a:t>Follow through on commitments</a:t>
          </a:r>
          <a:endParaRPr lang="en-US" sz="1800" b="1" dirty="0">
            <a:solidFill>
              <a:schemeClr val="bg1"/>
            </a:solidFill>
          </a:endParaRPr>
        </a:p>
      </dgm:t>
    </dgm:pt>
    <dgm:pt modelId="{452FD40D-86CE-42B7-800D-3937DF86D3CB}" type="parTrans" cxnId="{6502A55B-7011-49B7-BD3E-142F50D21C93}">
      <dgm:prSet/>
      <dgm:spPr/>
      <dgm:t>
        <a:bodyPr/>
        <a:lstStyle/>
        <a:p>
          <a:endParaRPr lang="en-US"/>
        </a:p>
      </dgm:t>
    </dgm:pt>
    <dgm:pt modelId="{B3A6CB94-8E09-4516-9D69-F98011A045F7}" type="sibTrans" cxnId="{6502A55B-7011-49B7-BD3E-142F50D21C93}">
      <dgm:prSet/>
      <dgm:spPr/>
      <dgm:t>
        <a:bodyPr/>
        <a:lstStyle/>
        <a:p>
          <a:endParaRPr lang="en-US"/>
        </a:p>
      </dgm:t>
    </dgm:pt>
    <dgm:pt modelId="{A7E34CA2-664A-4C1B-97A8-627CA51C5489}">
      <dgm:prSet phldrT="[Text]" custT="1"/>
      <dgm:spPr>
        <a:solidFill>
          <a:schemeClr val="accent6">
            <a:lumMod val="40000"/>
            <a:lumOff val="60000"/>
            <a:alpha val="90000"/>
          </a:schemeClr>
        </a:solidFill>
      </dgm:spPr>
      <dgm:t>
        <a:bodyPr/>
        <a:lstStyle/>
        <a:p>
          <a:r>
            <a:rPr lang="en-US" sz="1800" b="1" dirty="0" smtClean="0">
              <a:solidFill>
                <a:schemeClr val="bg1"/>
              </a:solidFill>
            </a:rPr>
            <a:t>Provide framework for succession planning/development</a:t>
          </a:r>
          <a:endParaRPr lang="en-US" sz="1800" b="1" dirty="0">
            <a:solidFill>
              <a:schemeClr val="bg1"/>
            </a:solidFill>
          </a:endParaRPr>
        </a:p>
      </dgm:t>
    </dgm:pt>
    <dgm:pt modelId="{51A87223-C9A6-4CA3-B6E6-15E84E84BE1E}" type="parTrans" cxnId="{82E73083-3EF4-4A9B-8D80-A60DDAB4449F}">
      <dgm:prSet/>
      <dgm:spPr/>
      <dgm:t>
        <a:bodyPr/>
        <a:lstStyle/>
        <a:p>
          <a:endParaRPr lang="en-US"/>
        </a:p>
      </dgm:t>
    </dgm:pt>
    <dgm:pt modelId="{0E841130-1907-45CD-85BA-811F179F5145}" type="sibTrans" cxnId="{82E73083-3EF4-4A9B-8D80-A60DDAB4449F}">
      <dgm:prSet/>
      <dgm:spPr/>
      <dgm:t>
        <a:bodyPr/>
        <a:lstStyle/>
        <a:p>
          <a:endParaRPr lang="en-US"/>
        </a:p>
      </dgm:t>
    </dgm:pt>
    <dgm:pt modelId="{A1BC81F4-3BC6-468E-B76D-30A836EAFDC8}" type="pres">
      <dgm:prSet presAssocID="{05825583-985F-4562-9E01-B4AF956DC0C8}" presName="composite" presStyleCnt="0">
        <dgm:presLayoutVars>
          <dgm:chMax val="3"/>
          <dgm:animLvl val="lvl"/>
          <dgm:resizeHandles val="exact"/>
        </dgm:presLayoutVars>
      </dgm:prSet>
      <dgm:spPr/>
      <dgm:t>
        <a:bodyPr/>
        <a:lstStyle/>
        <a:p>
          <a:endParaRPr lang="en-US"/>
        </a:p>
      </dgm:t>
    </dgm:pt>
    <dgm:pt modelId="{EC7D8BEF-5CAC-49D5-9EE5-E0C53F9A3222}" type="pres">
      <dgm:prSet presAssocID="{EB2B045A-F22F-4F4F-B121-D62E47A78BCA}" presName="gear1" presStyleLbl="node1" presStyleIdx="0" presStyleCnt="3" custScaleX="91404" custScaleY="83715">
        <dgm:presLayoutVars>
          <dgm:chMax val="1"/>
          <dgm:bulletEnabled val="1"/>
        </dgm:presLayoutVars>
      </dgm:prSet>
      <dgm:spPr/>
      <dgm:t>
        <a:bodyPr/>
        <a:lstStyle/>
        <a:p>
          <a:endParaRPr lang="en-US"/>
        </a:p>
      </dgm:t>
    </dgm:pt>
    <dgm:pt modelId="{37BEE5C6-48A4-4D22-BFF2-81AEA27ECCD9}" type="pres">
      <dgm:prSet presAssocID="{EB2B045A-F22F-4F4F-B121-D62E47A78BCA}" presName="gear1srcNode" presStyleLbl="node1" presStyleIdx="0" presStyleCnt="3"/>
      <dgm:spPr/>
      <dgm:t>
        <a:bodyPr/>
        <a:lstStyle/>
        <a:p>
          <a:endParaRPr lang="en-US"/>
        </a:p>
      </dgm:t>
    </dgm:pt>
    <dgm:pt modelId="{9B9BC7EA-7A75-474E-9FBC-41572BFA6B22}" type="pres">
      <dgm:prSet presAssocID="{EB2B045A-F22F-4F4F-B121-D62E47A78BCA}" presName="gear1dstNode" presStyleLbl="node1" presStyleIdx="0" presStyleCnt="3"/>
      <dgm:spPr/>
      <dgm:t>
        <a:bodyPr/>
        <a:lstStyle/>
        <a:p>
          <a:endParaRPr lang="en-US"/>
        </a:p>
      </dgm:t>
    </dgm:pt>
    <dgm:pt modelId="{77876778-570B-4129-9886-C0F7349945A8}" type="pres">
      <dgm:prSet presAssocID="{EB2B045A-F22F-4F4F-B121-D62E47A78BCA}" presName="gear1ch" presStyleLbl="fgAcc1" presStyleIdx="0" presStyleCnt="3" custScaleX="190386" custLinFactNeighborX="32784" custLinFactNeighborY="-11940">
        <dgm:presLayoutVars>
          <dgm:chMax val="0"/>
          <dgm:bulletEnabled val="1"/>
        </dgm:presLayoutVars>
      </dgm:prSet>
      <dgm:spPr/>
      <dgm:t>
        <a:bodyPr/>
        <a:lstStyle/>
        <a:p>
          <a:endParaRPr lang="en-US"/>
        </a:p>
      </dgm:t>
    </dgm:pt>
    <dgm:pt modelId="{12E5FDC5-A8B5-42D4-B0E5-FAC8140F3D2F}" type="pres">
      <dgm:prSet presAssocID="{DA4E8FAA-B24A-4501-BE25-4FADAFF4B7DB}" presName="gear2" presStyleLbl="node1" presStyleIdx="1" presStyleCnt="3" custScaleX="119838">
        <dgm:presLayoutVars>
          <dgm:chMax val="1"/>
          <dgm:bulletEnabled val="1"/>
        </dgm:presLayoutVars>
      </dgm:prSet>
      <dgm:spPr/>
      <dgm:t>
        <a:bodyPr/>
        <a:lstStyle/>
        <a:p>
          <a:endParaRPr lang="en-US"/>
        </a:p>
      </dgm:t>
    </dgm:pt>
    <dgm:pt modelId="{76BEBA01-CA85-4245-B1E8-7F7163027C4A}" type="pres">
      <dgm:prSet presAssocID="{DA4E8FAA-B24A-4501-BE25-4FADAFF4B7DB}" presName="gear2srcNode" presStyleLbl="node1" presStyleIdx="1" presStyleCnt="3"/>
      <dgm:spPr/>
      <dgm:t>
        <a:bodyPr/>
        <a:lstStyle/>
        <a:p>
          <a:endParaRPr lang="en-US"/>
        </a:p>
      </dgm:t>
    </dgm:pt>
    <dgm:pt modelId="{ADA39D1D-5A76-4B59-8BD4-229527EEE686}" type="pres">
      <dgm:prSet presAssocID="{DA4E8FAA-B24A-4501-BE25-4FADAFF4B7DB}" presName="gear2dstNode" presStyleLbl="node1" presStyleIdx="1" presStyleCnt="3"/>
      <dgm:spPr/>
      <dgm:t>
        <a:bodyPr/>
        <a:lstStyle/>
        <a:p>
          <a:endParaRPr lang="en-US"/>
        </a:p>
      </dgm:t>
    </dgm:pt>
    <dgm:pt modelId="{F6A32E72-12CE-4E78-9DAD-D571A77D8C8B}" type="pres">
      <dgm:prSet presAssocID="{DA4E8FAA-B24A-4501-BE25-4FADAFF4B7DB}" presName="gear2ch" presStyleLbl="fgAcc1" presStyleIdx="1" presStyleCnt="3" custScaleX="215588" custScaleY="129440" custLinFactNeighborX="-58071" custLinFactNeighborY="1549">
        <dgm:presLayoutVars>
          <dgm:chMax val="0"/>
          <dgm:bulletEnabled val="1"/>
        </dgm:presLayoutVars>
      </dgm:prSet>
      <dgm:spPr/>
      <dgm:t>
        <a:bodyPr/>
        <a:lstStyle/>
        <a:p>
          <a:endParaRPr lang="en-US"/>
        </a:p>
      </dgm:t>
    </dgm:pt>
    <dgm:pt modelId="{E0DE9173-6A8D-4657-8F15-858C81069359}" type="pres">
      <dgm:prSet presAssocID="{B0C14490-9C6A-4F8C-9B5A-1CC5A413B691}" presName="gear3" presStyleLbl="node1" presStyleIdx="2" presStyleCnt="3" custScaleX="126866" custScaleY="126772"/>
      <dgm:spPr/>
      <dgm:t>
        <a:bodyPr/>
        <a:lstStyle/>
        <a:p>
          <a:endParaRPr lang="en-US"/>
        </a:p>
      </dgm:t>
    </dgm:pt>
    <dgm:pt modelId="{E2862BDB-3741-461E-BE99-95F1051E185C}" type="pres">
      <dgm:prSet presAssocID="{B0C14490-9C6A-4F8C-9B5A-1CC5A413B691}" presName="gear3tx" presStyleLbl="node1" presStyleIdx="2" presStyleCnt="3">
        <dgm:presLayoutVars>
          <dgm:chMax val="1"/>
          <dgm:bulletEnabled val="1"/>
        </dgm:presLayoutVars>
      </dgm:prSet>
      <dgm:spPr/>
      <dgm:t>
        <a:bodyPr/>
        <a:lstStyle/>
        <a:p>
          <a:endParaRPr lang="en-US"/>
        </a:p>
      </dgm:t>
    </dgm:pt>
    <dgm:pt modelId="{8BE070B1-B87C-40EA-B5AE-C9141759AF9A}" type="pres">
      <dgm:prSet presAssocID="{B0C14490-9C6A-4F8C-9B5A-1CC5A413B691}" presName="gear3srcNode" presStyleLbl="node1" presStyleIdx="2" presStyleCnt="3"/>
      <dgm:spPr/>
      <dgm:t>
        <a:bodyPr/>
        <a:lstStyle/>
        <a:p>
          <a:endParaRPr lang="en-US"/>
        </a:p>
      </dgm:t>
    </dgm:pt>
    <dgm:pt modelId="{5EF5A3CA-D835-4D8A-A355-401E0E5D393E}" type="pres">
      <dgm:prSet presAssocID="{B0C14490-9C6A-4F8C-9B5A-1CC5A413B691}" presName="gear3dstNode" presStyleLbl="node1" presStyleIdx="2" presStyleCnt="3"/>
      <dgm:spPr/>
      <dgm:t>
        <a:bodyPr/>
        <a:lstStyle/>
        <a:p>
          <a:endParaRPr lang="en-US"/>
        </a:p>
      </dgm:t>
    </dgm:pt>
    <dgm:pt modelId="{C130F71C-5D42-4917-B0DA-E5EAB18B3C8C}" type="pres">
      <dgm:prSet presAssocID="{B0C14490-9C6A-4F8C-9B5A-1CC5A413B691}" presName="gear3ch" presStyleLbl="fgAcc1" presStyleIdx="2" presStyleCnt="3" custScaleX="216955" custScaleY="110428" custLinFactNeighborX="67304" custLinFactNeighborY="-10947">
        <dgm:presLayoutVars>
          <dgm:chMax val="0"/>
          <dgm:bulletEnabled val="1"/>
        </dgm:presLayoutVars>
      </dgm:prSet>
      <dgm:spPr/>
      <dgm:t>
        <a:bodyPr/>
        <a:lstStyle/>
        <a:p>
          <a:endParaRPr lang="en-US"/>
        </a:p>
      </dgm:t>
    </dgm:pt>
    <dgm:pt modelId="{605767CE-9A65-434A-9618-B55BE2D1F2BB}" type="pres">
      <dgm:prSet presAssocID="{8EF69C20-AE37-4073-9066-9BF2C5109587}" presName="connector1" presStyleLbl="sibTrans2D1" presStyleIdx="0" presStyleCnt="3" custLinFactNeighborX="8792" custLinFactNeighborY="-6379"/>
      <dgm:spPr/>
      <dgm:t>
        <a:bodyPr/>
        <a:lstStyle/>
        <a:p>
          <a:endParaRPr lang="en-US"/>
        </a:p>
      </dgm:t>
    </dgm:pt>
    <dgm:pt modelId="{25110EBE-2DF3-43DA-96A3-835E37C4C48A}" type="pres">
      <dgm:prSet presAssocID="{1085FD77-22E7-4EC8-8F84-3F7B38B9E8B1}" presName="connector2" presStyleLbl="sibTrans2D1" presStyleIdx="1" presStyleCnt="3" custLinFactNeighborX="-6589"/>
      <dgm:spPr/>
      <dgm:t>
        <a:bodyPr/>
        <a:lstStyle/>
        <a:p>
          <a:endParaRPr lang="en-US"/>
        </a:p>
      </dgm:t>
    </dgm:pt>
    <dgm:pt modelId="{B11B45C7-4186-41FB-9997-D2E9D18CA8C2}" type="pres">
      <dgm:prSet presAssocID="{C25B21BA-BB56-4887-A0AB-786D3D070D07}" presName="connector3" presStyleLbl="sibTrans2D1" presStyleIdx="2" presStyleCnt="3" custLinFactNeighborX="-9443"/>
      <dgm:spPr/>
      <dgm:t>
        <a:bodyPr/>
        <a:lstStyle/>
        <a:p>
          <a:endParaRPr lang="en-US"/>
        </a:p>
      </dgm:t>
    </dgm:pt>
  </dgm:ptLst>
  <dgm:cxnLst>
    <dgm:cxn modelId="{7604A775-3CB5-41E9-95F5-23A53C1A78D1}" type="presOf" srcId="{EB2B045A-F22F-4F4F-B121-D62E47A78BCA}" destId="{EC7D8BEF-5CAC-49D5-9EE5-E0C53F9A3222}" srcOrd="0" destOrd="0" presId="urn:microsoft.com/office/officeart/2005/8/layout/gear1"/>
    <dgm:cxn modelId="{EC522CCC-9022-48B4-B5FA-F557737E9F4F}" type="presOf" srcId="{2C433115-3D1B-4BCE-BAAC-6C8192758C58}" destId="{F6A32E72-12CE-4E78-9DAD-D571A77D8C8B}" srcOrd="0" destOrd="0" presId="urn:microsoft.com/office/officeart/2005/8/layout/gear1"/>
    <dgm:cxn modelId="{DDB434AD-4FB7-4691-A176-83389E619258}" srcId="{05825583-985F-4562-9E01-B4AF956DC0C8}" destId="{EB2B045A-F22F-4F4F-B121-D62E47A78BCA}" srcOrd="0" destOrd="0" parTransId="{3E8A7E82-41A0-4138-A7F5-303C30511F7C}" sibTransId="{8EF69C20-AE37-4073-9066-9BF2C5109587}"/>
    <dgm:cxn modelId="{6502A55B-7011-49B7-BD3E-142F50D21C93}" srcId="{DA4E8FAA-B24A-4501-BE25-4FADAFF4B7DB}" destId="{9B5A70FC-F2D3-489F-9D38-91DAC5376E29}" srcOrd="1" destOrd="0" parTransId="{452FD40D-86CE-42B7-800D-3937DF86D3CB}" sibTransId="{B3A6CB94-8E09-4516-9D69-F98011A045F7}"/>
    <dgm:cxn modelId="{A567D2AA-DF83-47D8-B69C-A0D970EC1E22}" srcId="{EB2B045A-F22F-4F4F-B121-D62E47A78BCA}" destId="{D35F678A-2EB0-4F0E-A70D-A242740384CD}" srcOrd="2" destOrd="0" parTransId="{8F094AA8-67EE-4E11-956B-13A160B0B301}" sibTransId="{DCA266FA-E088-4C3F-BA0C-599CBCB8ABB4}"/>
    <dgm:cxn modelId="{DFFF4000-7FCE-4519-8AB6-5774BD41A7CC}" type="presOf" srcId="{EB2B045A-F22F-4F4F-B121-D62E47A78BCA}" destId="{37BEE5C6-48A4-4D22-BFF2-81AEA27ECCD9}" srcOrd="1" destOrd="0" presId="urn:microsoft.com/office/officeart/2005/8/layout/gear1"/>
    <dgm:cxn modelId="{F5B9E066-08EC-49FB-8FA2-1596D4DAD992}" srcId="{B848200E-E03D-4CFE-8280-3B5060AADEBE}" destId="{2949E56E-A623-4061-AB4B-176D7737C08A}" srcOrd="0" destOrd="0" parTransId="{F298A426-D250-4E30-98DF-E4AB72A78DD1}" sibTransId="{C59BC918-5F2F-47BB-803C-856978E06F2E}"/>
    <dgm:cxn modelId="{FA08F0FA-3F6B-4D8C-A2B8-806AF0D3622C}" type="presOf" srcId="{1085FD77-22E7-4EC8-8F84-3F7B38B9E8B1}" destId="{25110EBE-2DF3-43DA-96A3-835E37C4C48A}" srcOrd="0" destOrd="0" presId="urn:microsoft.com/office/officeart/2005/8/layout/gear1"/>
    <dgm:cxn modelId="{A7C93E6B-948E-4F55-B958-09A152D39B53}" srcId="{B0C14490-9C6A-4F8C-9B5A-1CC5A413B691}" destId="{1ADE0C8E-7590-4BD5-98F6-50EA6A66DA31}" srcOrd="2" destOrd="0" parTransId="{840D5FFF-2AAE-4F22-9073-692D2276CBFF}" sibTransId="{012AA5DF-98A8-4CA2-88F1-58B43017E350}"/>
    <dgm:cxn modelId="{BC4E7F29-BF68-4F3D-8E67-4D83765E8068}" type="presOf" srcId="{B0C14490-9C6A-4F8C-9B5A-1CC5A413B691}" destId="{8BE070B1-B87C-40EA-B5AE-C9141759AF9A}" srcOrd="2" destOrd="0" presId="urn:microsoft.com/office/officeart/2005/8/layout/gear1"/>
    <dgm:cxn modelId="{45AB5A20-6830-474E-83E4-8A6FE96899BC}" type="presOf" srcId="{DA4E8FAA-B24A-4501-BE25-4FADAFF4B7DB}" destId="{76BEBA01-CA85-4245-B1E8-7F7163027C4A}" srcOrd="1" destOrd="0" presId="urn:microsoft.com/office/officeart/2005/8/layout/gear1"/>
    <dgm:cxn modelId="{1CD8FDB7-7EED-44A4-A31F-83ED5F21B21B}" type="presOf" srcId="{B0C14490-9C6A-4F8C-9B5A-1CC5A413B691}" destId="{5EF5A3CA-D835-4D8A-A355-401E0E5D393E}" srcOrd="3" destOrd="0" presId="urn:microsoft.com/office/officeart/2005/8/layout/gear1"/>
    <dgm:cxn modelId="{B35006E9-3B59-4C38-BEAF-49248784901D}" srcId="{DA4E8FAA-B24A-4501-BE25-4FADAFF4B7DB}" destId="{2C433115-3D1B-4BCE-BAAC-6C8192758C58}" srcOrd="0" destOrd="0" parTransId="{A72155DB-31D0-44B8-8D89-2E9C90DEF3F1}" sibTransId="{D2BE1C02-AFFD-4431-97CE-126B6FA28289}"/>
    <dgm:cxn modelId="{C48C8516-9B07-4197-BE2B-68DB3AFCB381}" type="presOf" srcId="{B0C14490-9C6A-4F8C-9B5A-1CC5A413B691}" destId="{E0DE9173-6A8D-4657-8F15-858C81069359}" srcOrd="0" destOrd="0" presId="urn:microsoft.com/office/officeart/2005/8/layout/gear1"/>
    <dgm:cxn modelId="{570F5763-8B3B-478C-BAA9-3BC78EDEFE60}" type="presOf" srcId="{05825583-985F-4562-9E01-B4AF956DC0C8}" destId="{A1BC81F4-3BC6-468E-B76D-30A836EAFDC8}" srcOrd="0" destOrd="0" presId="urn:microsoft.com/office/officeart/2005/8/layout/gear1"/>
    <dgm:cxn modelId="{294FFB5F-9153-4279-A208-95AD297F4377}" srcId="{05825583-985F-4562-9E01-B4AF956DC0C8}" destId="{B0C14490-9C6A-4F8C-9B5A-1CC5A413B691}" srcOrd="2" destOrd="0" parTransId="{C79A49B0-4699-418D-B5B3-F004F0D43394}" sibTransId="{C25B21BA-BB56-4887-A0AB-786D3D070D07}"/>
    <dgm:cxn modelId="{F94DC111-FF9C-4F0D-823F-D310A99B233D}" type="presOf" srcId="{B0C14490-9C6A-4F8C-9B5A-1CC5A413B691}" destId="{E2862BDB-3741-461E-BE99-95F1051E185C}" srcOrd="1" destOrd="0" presId="urn:microsoft.com/office/officeart/2005/8/layout/gear1"/>
    <dgm:cxn modelId="{B717F452-45BE-49EC-BC9B-40C628134B57}" type="presOf" srcId="{8EF69C20-AE37-4073-9066-9BF2C5109587}" destId="{605767CE-9A65-434A-9618-B55BE2D1F2BB}" srcOrd="0" destOrd="0" presId="urn:microsoft.com/office/officeart/2005/8/layout/gear1"/>
    <dgm:cxn modelId="{D90EB7E3-A630-4218-9F9E-C5DE0EC5EF53}" srcId="{B0C14490-9C6A-4F8C-9B5A-1CC5A413B691}" destId="{9DAD391E-8C70-47D7-B7F3-D27B4E515D67}" srcOrd="1" destOrd="0" parTransId="{1E3748E0-8DB6-4CD9-A4E1-682681BA3976}" sibTransId="{B130A0EC-FC0D-402C-ACDE-CDD1FFAF74FF}"/>
    <dgm:cxn modelId="{0C1D16DB-FB09-4149-B966-358DD916B405}" type="presOf" srcId="{63B30ED2-3C79-4C55-ADD3-39DA06196185}" destId="{77876778-570B-4129-9886-C0F7349945A8}" srcOrd="0" destOrd="1" presId="urn:microsoft.com/office/officeart/2005/8/layout/gear1"/>
    <dgm:cxn modelId="{33887282-3FF9-4A6A-9514-BE1BF8A55003}" type="presOf" srcId="{9B5A70FC-F2D3-489F-9D38-91DAC5376E29}" destId="{F6A32E72-12CE-4E78-9DAD-D571A77D8C8B}" srcOrd="0" destOrd="1" presId="urn:microsoft.com/office/officeart/2005/8/layout/gear1"/>
    <dgm:cxn modelId="{51E4946E-5659-45DB-9BE8-A16B7A8023C3}" type="presOf" srcId="{8F2A6CA6-5352-4D0B-83DC-EDCDB8379440}" destId="{77876778-570B-4129-9886-C0F7349945A8}" srcOrd="0" destOrd="0" presId="urn:microsoft.com/office/officeart/2005/8/layout/gear1"/>
    <dgm:cxn modelId="{B7BEBF41-0407-40DF-B30D-8BDBEFE14B26}" type="presOf" srcId="{9DAD391E-8C70-47D7-B7F3-D27B4E515D67}" destId="{C130F71C-5D42-4917-B0DA-E5EAB18B3C8C}" srcOrd="0" destOrd="1" presId="urn:microsoft.com/office/officeart/2005/8/layout/gear1"/>
    <dgm:cxn modelId="{8478EC95-7271-4E19-8813-7227C739633A}" type="presOf" srcId="{C25B21BA-BB56-4887-A0AB-786D3D070D07}" destId="{B11B45C7-4186-41FB-9997-D2E9D18CA8C2}" srcOrd="0" destOrd="0" presId="urn:microsoft.com/office/officeart/2005/8/layout/gear1"/>
    <dgm:cxn modelId="{746A54D0-68BD-49BF-BDF0-D8BE142C00BF}" type="presOf" srcId="{E29BE335-161B-4BEE-8105-1E3CDC35818B}" destId="{C130F71C-5D42-4917-B0DA-E5EAB18B3C8C}" srcOrd="0" destOrd="0" presId="urn:microsoft.com/office/officeart/2005/8/layout/gear1"/>
    <dgm:cxn modelId="{F4543F49-B5A3-42E1-B282-3E8C177037C0}" type="presOf" srcId="{DA4E8FAA-B24A-4501-BE25-4FADAFF4B7DB}" destId="{12E5FDC5-A8B5-42D4-B0E5-FAC8140F3D2F}" srcOrd="0" destOrd="0" presId="urn:microsoft.com/office/officeart/2005/8/layout/gear1"/>
    <dgm:cxn modelId="{FA9ACE89-A713-4668-A42D-FAD7BC182DB3}" srcId="{05825583-985F-4562-9E01-B4AF956DC0C8}" destId="{B848200E-E03D-4CFE-8280-3B5060AADEBE}" srcOrd="3" destOrd="0" parTransId="{7CC6FA34-21B6-406B-A38C-B62AFC5E03FE}" sibTransId="{1B94642F-7875-4C09-9EF1-AA8B46387608}"/>
    <dgm:cxn modelId="{02F417CB-D735-4EFE-8485-B1B0D601F9A1}" type="presOf" srcId="{EB2B045A-F22F-4F4F-B121-D62E47A78BCA}" destId="{9B9BC7EA-7A75-474E-9FBC-41572BFA6B22}" srcOrd="2" destOrd="0" presId="urn:microsoft.com/office/officeart/2005/8/layout/gear1"/>
    <dgm:cxn modelId="{82E73083-3EF4-4A9B-8D80-A60DDAB4449F}" srcId="{DA4E8FAA-B24A-4501-BE25-4FADAFF4B7DB}" destId="{A7E34CA2-664A-4C1B-97A8-627CA51C5489}" srcOrd="2" destOrd="0" parTransId="{51A87223-C9A6-4CA3-B6E6-15E84E84BE1E}" sibTransId="{0E841130-1907-45CD-85BA-811F179F5145}"/>
    <dgm:cxn modelId="{2E069B62-9233-4C3C-A40F-45F90EB88ACC}" type="presOf" srcId="{D35F678A-2EB0-4F0E-A70D-A242740384CD}" destId="{77876778-570B-4129-9886-C0F7349945A8}" srcOrd="0" destOrd="2" presId="urn:microsoft.com/office/officeart/2005/8/layout/gear1"/>
    <dgm:cxn modelId="{DB3A7838-BBEF-433D-85E6-0DF8676C7E71}" type="presOf" srcId="{DA4E8FAA-B24A-4501-BE25-4FADAFF4B7DB}" destId="{ADA39D1D-5A76-4B59-8BD4-229527EEE686}" srcOrd="2" destOrd="0" presId="urn:microsoft.com/office/officeart/2005/8/layout/gear1"/>
    <dgm:cxn modelId="{99CDA210-9DC1-42B0-98F7-4CE4394EEB81}" srcId="{EB2B045A-F22F-4F4F-B121-D62E47A78BCA}" destId="{8F2A6CA6-5352-4D0B-83DC-EDCDB8379440}" srcOrd="0" destOrd="0" parTransId="{99D0221B-B438-455E-8953-7EE794A56CF8}" sibTransId="{16A311C5-8253-41A3-B68C-B07FF66F618D}"/>
    <dgm:cxn modelId="{6461FDC2-4CB9-4DCB-9BA3-94DD914069FD}" type="presOf" srcId="{A7E34CA2-664A-4C1B-97A8-627CA51C5489}" destId="{F6A32E72-12CE-4E78-9DAD-D571A77D8C8B}" srcOrd="0" destOrd="2" presId="urn:microsoft.com/office/officeart/2005/8/layout/gear1"/>
    <dgm:cxn modelId="{CBC87313-4C81-40E2-86F2-FA449A025777}" srcId="{05825583-985F-4562-9E01-B4AF956DC0C8}" destId="{DA4E8FAA-B24A-4501-BE25-4FADAFF4B7DB}" srcOrd="1" destOrd="0" parTransId="{91658C9E-AC97-428C-8D7C-2192101DFD74}" sibTransId="{1085FD77-22E7-4EC8-8F84-3F7B38B9E8B1}"/>
    <dgm:cxn modelId="{02999E56-6FFF-409F-B92D-38E833C5206C}" srcId="{EB2B045A-F22F-4F4F-B121-D62E47A78BCA}" destId="{63B30ED2-3C79-4C55-ADD3-39DA06196185}" srcOrd="1" destOrd="0" parTransId="{8A702738-7520-4C87-9FDD-AF3383B1B915}" sibTransId="{E334AE8F-86BF-41C5-BBEB-1CB877F5A55A}"/>
    <dgm:cxn modelId="{3C75C751-C77E-4878-96E7-2009337F25A7}" srcId="{B0C14490-9C6A-4F8C-9B5A-1CC5A413B691}" destId="{E29BE335-161B-4BEE-8105-1E3CDC35818B}" srcOrd="0" destOrd="0" parTransId="{69DB703E-91BF-4B36-959D-D06D79241876}" sibTransId="{D4004EF3-1A52-4791-A3F6-C1CA86CAF348}"/>
    <dgm:cxn modelId="{6E5147FF-C34F-42A2-AFAE-D0EA2DEEEA40}" type="presOf" srcId="{1ADE0C8E-7590-4BD5-98F6-50EA6A66DA31}" destId="{C130F71C-5D42-4917-B0DA-E5EAB18B3C8C}" srcOrd="0" destOrd="2" presId="urn:microsoft.com/office/officeart/2005/8/layout/gear1"/>
    <dgm:cxn modelId="{C2CD765B-6E19-4DB5-B5D0-1D5F7A720397}" type="presParOf" srcId="{A1BC81F4-3BC6-468E-B76D-30A836EAFDC8}" destId="{EC7D8BEF-5CAC-49D5-9EE5-E0C53F9A3222}" srcOrd="0" destOrd="0" presId="urn:microsoft.com/office/officeart/2005/8/layout/gear1"/>
    <dgm:cxn modelId="{085123B5-C055-4A0A-9EBD-D2A2ABF3370E}" type="presParOf" srcId="{A1BC81F4-3BC6-468E-B76D-30A836EAFDC8}" destId="{37BEE5C6-48A4-4D22-BFF2-81AEA27ECCD9}" srcOrd="1" destOrd="0" presId="urn:microsoft.com/office/officeart/2005/8/layout/gear1"/>
    <dgm:cxn modelId="{1E3984DA-16CA-48BC-B48E-1DAE34FBE686}" type="presParOf" srcId="{A1BC81F4-3BC6-468E-B76D-30A836EAFDC8}" destId="{9B9BC7EA-7A75-474E-9FBC-41572BFA6B22}" srcOrd="2" destOrd="0" presId="urn:microsoft.com/office/officeart/2005/8/layout/gear1"/>
    <dgm:cxn modelId="{C4B6572D-07EB-454D-907C-A3E5514DF6EE}" type="presParOf" srcId="{A1BC81F4-3BC6-468E-B76D-30A836EAFDC8}" destId="{77876778-570B-4129-9886-C0F7349945A8}" srcOrd="3" destOrd="0" presId="urn:microsoft.com/office/officeart/2005/8/layout/gear1"/>
    <dgm:cxn modelId="{B5A54749-D7CC-4E7F-9C02-CD9FDF8E0B52}" type="presParOf" srcId="{A1BC81F4-3BC6-468E-B76D-30A836EAFDC8}" destId="{12E5FDC5-A8B5-42D4-B0E5-FAC8140F3D2F}" srcOrd="4" destOrd="0" presId="urn:microsoft.com/office/officeart/2005/8/layout/gear1"/>
    <dgm:cxn modelId="{52B2D935-9BED-4820-B85D-CB1613537CFC}" type="presParOf" srcId="{A1BC81F4-3BC6-468E-B76D-30A836EAFDC8}" destId="{76BEBA01-CA85-4245-B1E8-7F7163027C4A}" srcOrd="5" destOrd="0" presId="urn:microsoft.com/office/officeart/2005/8/layout/gear1"/>
    <dgm:cxn modelId="{A554C0C4-2563-401F-BE9E-BE8966481B43}" type="presParOf" srcId="{A1BC81F4-3BC6-468E-B76D-30A836EAFDC8}" destId="{ADA39D1D-5A76-4B59-8BD4-229527EEE686}" srcOrd="6" destOrd="0" presId="urn:microsoft.com/office/officeart/2005/8/layout/gear1"/>
    <dgm:cxn modelId="{E5AE8354-51C8-43DE-9CE0-6E54673526C8}" type="presParOf" srcId="{A1BC81F4-3BC6-468E-B76D-30A836EAFDC8}" destId="{F6A32E72-12CE-4E78-9DAD-D571A77D8C8B}" srcOrd="7" destOrd="0" presId="urn:microsoft.com/office/officeart/2005/8/layout/gear1"/>
    <dgm:cxn modelId="{89007850-27CC-405F-B44C-06DD3CC7F71A}" type="presParOf" srcId="{A1BC81F4-3BC6-468E-B76D-30A836EAFDC8}" destId="{E0DE9173-6A8D-4657-8F15-858C81069359}" srcOrd="8" destOrd="0" presId="urn:microsoft.com/office/officeart/2005/8/layout/gear1"/>
    <dgm:cxn modelId="{3FEE7238-0F32-4815-818B-C032707B12FB}" type="presParOf" srcId="{A1BC81F4-3BC6-468E-B76D-30A836EAFDC8}" destId="{E2862BDB-3741-461E-BE99-95F1051E185C}" srcOrd="9" destOrd="0" presId="urn:microsoft.com/office/officeart/2005/8/layout/gear1"/>
    <dgm:cxn modelId="{9CA667AC-A130-40CE-8B66-63CF384C1833}" type="presParOf" srcId="{A1BC81F4-3BC6-468E-B76D-30A836EAFDC8}" destId="{8BE070B1-B87C-40EA-B5AE-C9141759AF9A}" srcOrd="10" destOrd="0" presId="urn:microsoft.com/office/officeart/2005/8/layout/gear1"/>
    <dgm:cxn modelId="{24D6E922-726C-4B33-A401-E10C86CC21B7}" type="presParOf" srcId="{A1BC81F4-3BC6-468E-B76D-30A836EAFDC8}" destId="{5EF5A3CA-D835-4D8A-A355-401E0E5D393E}" srcOrd="11" destOrd="0" presId="urn:microsoft.com/office/officeart/2005/8/layout/gear1"/>
    <dgm:cxn modelId="{71766A6C-5F57-407E-A6FF-4D141CF9B442}" type="presParOf" srcId="{A1BC81F4-3BC6-468E-B76D-30A836EAFDC8}" destId="{C130F71C-5D42-4917-B0DA-E5EAB18B3C8C}" srcOrd="12" destOrd="0" presId="urn:microsoft.com/office/officeart/2005/8/layout/gear1"/>
    <dgm:cxn modelId="{89981828-D5C6-45DE-819A-8ED79015496C}" type="presParOf" srcId="{A1BC81F4-3BC6-468E-B76D-30A836EAFDC8}" destId="{605767CE-9A65-434A-9618-B55BE2D1F2BB}" srcOrd="13" destOrd="0" presId="urn:microsoft.com/office/officeart/2005/8/layout/gear1"/>
    <dgm:cxn modelId="{E55A95E0-A4C5-438B-AA1D-3EBE145B176E}" type="presParOf" srcId="{A1BC81F4-3BC6-468E-B76D-30A836EAFDC8}" destId="{25110EBE-2DF3-43DA-96A3-835E37C4C48A}" srcOrd="14" destOrd="0" presId="urn:microsoft.com/office/officeart/2005/8/layout/gear1"/>
    <dgm:cxn modelId="{6DFBD273-D177-4BA0-8551-E05DB8769B5F}" type="presParOf" srcId="{A1BC81F4-3BC6-468E-B76D-30A836EAFDC8}" destId="{B11B45C7-4186-41FB-9997-D2E9D18CA8C2}" srcOrd="15"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829793B-B781-4396-98F6-E7825CB88F2E}" type="datetimeFigureOut">
              <a:rPr lang="en-US" smtClean="0"/>
              <a:t>9/14/2016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1360BCB-0488-4608-8490-10E8D0A899B5}" type="slidenum">
              <a:rPr lang="en-US" smtClean="0"/>
              <a:t>‹#›</a:t>
            </a:fld>
            <a:endParaRPr lang="en-US"/>
          </a:p>
        </p:txBody>
      </p:sp>
    </p:spTree>
    <p:extLst>
      <p:ext uri="{BB962C8B-B14F-4D97-AF65-F5344CB8AC3E}">
        <p14:creationId xmlns:p14="http://schemas.microsoft.com/office/powerpoint/2010/main" val="2238777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360BCB-0488-4608-8490-10E8D0A899B5}" type="slidenum">
              <a:rPr lang="en-US" smtClean="0"/>
              <a:t>1</a:t>
            </a:fld>
            <a:endParaRPr lang="en-US"/>
          </a:p>
        </p:txBody>
      </p:sp>
    </p:spTree>
    <p:extLst>
      <p:ext uri="{BB962C8B-B14F-4D97-AF65-F5344CB8AC3E}">
        <p14:creationId xmlns:p14="http://schemas.microsoft.com/office/powerpoint/2010/main" val="4115674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Donna-Marie??</a:t>
            </a:r>
            <a:r>
              <a:rPr lang="en-US" baseline="0" dirty="0" smtClean="0"/>
              <a:t>  </a:t>
            </a:r>
            <a:r>
              <a:rPr lang="en-US" dirty="0" smtClean="0"/>
              <a:t>Bob to verify/update</a:t>
            </a:r>
            <a:r>
              <a:rPr lang="en-US" baseline="0" dirty="0" smtClean="0"/>
              <a:t> University Values</a:t>
            </a:r>
            <a:endParaRPr lang="en-US" dirty="0"/>
          </a:p>
        </p:txBody>
      </p:sp>
      <p:sp>
        <p:nvSpPr>
          <p:cNvPr id="4" name="Slide Number Placeholder 3"/>
          <p:cNvSpPr>
            <a:spLocks noGrp="1"/>
          </p:cNvSpPr>
          <p:nvPr>
            <p:ph type="sldNum" sz="quarter" idx="10"/>
          </p:nvPr>
        </p:nvSpPr>
        <p:spPr/>
        <p:txBody>
          <a:bodyPr/>
          <a:lstStyle/>
          <a:p>
            <a:fld id="{41360BCB-0488-4608-8490-10E8D0A899B5}" type="slidenum">
              <a:rPr lang="en-US" smtClean="0"/>
              <a:t>10</a:t>
            </a:fld>
            <a:endParaRPr lang="en-US"/>
          </a:p>
        </p:txBody>
      </p:sp>
    </p:spTree>
    <p:extLst>
      <p:ext uri="{BB962C8B-B14F-4D97-AF65-F5344CB8AC3E}">
        <p14:creationId xmlns:p14="http://schemas.microsoft.com/office/powerpoint/2010/main" val="3717786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Donna-Marie </a:t>
            </a:r>
          </a:p>
          <a:p>
            <a:endParaRPr lang="en-US" dirty="0" smtClean="0"/>
          </a:p>
          <a:p>
            <a:r>
              <a:rPr lang="en-US" dirty="0" smtClean="0"/>
              <a:t>Split</a:t>
            </a:r>
            <a:r>
              <a:rPr lang="en-US" baseline="0" dirty="0" smtClean="0"/>
              <a:t> in groups. Have groups answer questions.</a:t>
            </a:r>
          </a:p>
          <a:p>
            <a:r>
              <a:rPr lang="en-US" baseline="0" dirty="0" smtClean="0"/>
              <a:t>Debrief specifically addressing #3.</a:t>
            </a:r>
            <a:endParaRPr lang="en-US" dirty="0"/>
          </a:p>
        </p:txBody>
      </p:sp>
      <p:sp>
        <p:nvSpPr>
          <p:cNvPr id="4" name="Slide Number Placeholder 3"/>
          <p:cNvSpPr>
            <a:spLocks noGrp="1"/>
          </p:cNvSpPr>
          <p:nvPr>
            <p:ph type="sldNum" sz="quarter" idx="10"/>
          </p:nvPr>
        </p:nvSpPr>
        <p:spPr/>
        <p:txBody>
          <a:bodyPr/>
          <a:lstStyle/>
          <a:p>
            <a:fld id="{41360BCB-0488-4608-8490-10E8D0A899B5}" type="slidenum">
              <a:rPr lang="en-US" smtClean="0"/>
              <a:t>11</a:t>
            </a:fld>
            <a:endParaRPr lang="en-US"/>
          </a:p>
        </p:txBody>
      </p:sp>
    </p:spTree>
    <p:extLst>
      <p:ext uri="{BB962C8B-B14F-4D97-AF65-F5344CB8AC3E}">
        <p14:creationId xmlns:p14="http://schemas.microsoft.com/office/powerpoint/2010/main" val="1364195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Donna-Marie </a:t>
            </a:r>
          </a:p>
          <a:p>
            <a:endParaRPr lang="en-US" dirty="0" smtClean="0"/>
          </a:p>
          <a:p>
            <a:r>
              <a:rPr lang="en-US" dirty="0" smtClean="0"/>
              <a:t>Split</a:t>
            </a:r>
            <a:r>
              <a:rPr lang="en-US" baseline="0" dirty="0" smtClean="0"/>
              <a:t> in groups. Have groups answer questions.</a:t>
            </a:r>
          </a:p>
          <a:p>
            <a:r>
              <a:rPr lang="en-US" baseline="0" dirty="0" smtClean="0"/>
              <a:t>Debrief specifically addressing #3.</a:t>
            </a:r>
            <a:endParaRPr lang="en-US" dirty="0"/>
          </a:p>
        </p:txBody>
      </p:sp>
      <p:sp>
        <p:nvSpPr>
          <p:cNvPr id="4" name="Slide Number Placeholder 3"/>
          <p:cNvSpPr>
            <a:spLocks noGrp="1"/>
          </p:cNvSpPr>
          <p:nvPr>
            <p:ph type="sldNum" sz="quarter" idx="10"/>
          </p:nvPr>
        </p:nvSpPr>
        <p:spPr/>
        <p:txBody>
          <a:bodyPr/>
          <a:lstStyle/>
          <a:p>
            <a:fld id="{41360BCB-0488-4608-8490-10E8D0A899B5}" type="slidenum">
              <a:rPr lang="en-US" smtClean="0"/>
              <a:t>12</a:t>
            </a:fld>
            <a:endParaRPr lang="en-US"/>
          </a:p>
        </p:txBody>
      </p:sp>
    </p:spTree>
    <p:extLst>
      <p:ext uri="{BB962C8B-B14F-4D97-AF65-F5344CB8AC3E}">
        <p14:creationId xmlns:p14="http://schemas.microsoft.com/office/powerpoint/2010/main" val="2713790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Donna-Marie</a:t>
            </a:r>
            <a:endParaRPr lang="en-US" dirty="0"/>
          </a:p>
        </p:txBody>
      </p:sp>
      <p:sp>
        <p:nvSpPr>
          <p:cNvPr id="4" name="Slide Number Placeholder 3"/>
          <p:cNvSpPr>
            <a:spLocks noGrp="1"/>
          </p:cNvSpPr>
          <p:nvPr>
            <p:ph type="sldNum" sz="quarter" idx="10"/>
          </p:nvPr>
        </p:nvSpPr>
        <p:spPr/>
        <p:txBody>
          <a:bodyPr/>
          <a:lstStyle/>
          <a:p>
            <a:fld id="{41360BCB-0488-4608-8490-10E8D0A899B5}" type="slidenum">
              <a:rPr lang="en-US" smtClean="0"/>
              <a:t>13</a:t>
            </a:fld>
            <a:endParaRPr lang="en-US"/>
          </a:p>
        </p:txBody>
      </p:sp>
    </p:spTree>
    <p:extLst>
      <p:ext uri="{BB962C8B-B14F-4D97-AF65-F5344CB8AC3E}">
        <p14:creationId xmlns:p14="http://schemas.microsoft.com/office/powerpoint/2010/main" val="414330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Donna-Marie</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Goals</a:t>
            </a:r>
            <a:r>
              <a:rPr lang="en-US" dirty="0" smtClean="0"/>
              <a:t>:</a:t>
            </a:r>
          </a:p>
          <a:p>
            <a:pPr marL="628650" lvl="1" indent="-171450">
              <a:buFont typeface="Arial" panose="020B0604020202020204" pitchFamily="34" charset="0"/>
              <a:buChar char="•"/>
            </a:pPr>
            <a:r>
              <a:rPr lang="en-US" baseline="0" dirty="0" smtClean="0"/>
              <a:t>Develop specific goals (SMART and clear)</a:t>
            </a:r>
          </a:p>
          <a:p>
            <a:pPr marL="628650" lvl="1" indent="-171450">
              <a:buFont typeface="Arial" panose="020B0604020202020204" pitchFamily="34" charset="0"/>
              <a:buChar char="•"/>
            </a:pPr>
            <a:r>
              <a:rPr lang="en-US" baseline="0" dirty="0" smtClean="0"/>
              <a:t>Organize work</a:t>
            </a:r>
          </a:p>
          <a:p>
            <a:pPr marL="628650" lvl="1" indent="-171450">
              <a:buFont typeface="Arial" panose="020B0604020202020204" pitchFamily="34" charset="0"/>
              <a:buChar char="•"/>
            </a:pPr>
            <a:r>
              <a:rPr lang="en-US" baseline="0" dirty="0" smtClean="0"/>
              <a:t>Promoting Cornell’s and IPPs values to ensure a positive and respectful environment</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Staff</a:t>
            </a:r>
            <a:r>
              <a:rPr lang="en-US" dirty="0" smtClean="0"/>
              <a:t>:  </a:t>
            </a:r>
          </a:p>
          <a:p>
            <a:pPr marL="628650" lvl="1" indent="-171450">
              <a:buFont typeface="Arial" panose="020B0604020202020204" pitchFamily="34" charset="0"/>
              <a:buChar char="•"/>
            </a:pPr>
            <a:r>
              <a:rPr lang="en-US" dirty="0" smtClean="0"/>
              <a:t>Establish and communicate expectations for staff</a:t>
            </a:r>
            <a:endParaRPr lang="en-US" baseline="0" dirty="0" smtClean="0"/>
          </a:p>
          <a:p>
            <a:pPr marL="628650" lvl="1" indent="-171450">
              <a:buFont typeface="Arial" panose="020B0604020202020204" pitchFamily="34" charset="0"/>
              <a:buChar char="•"/>
            </a:pPr>
            <a:r>
              <a:rPr lang="en-US" baseline="0" dirty="0" smtClean="0"/>
              <a:t>Understand your staffs’ skills (where do they excel?) </a:t>
            </a:r>
          </a:p>
          <a:p>
            <a:pPr marL="628650" lvl="1" indent="-171450">
              <a:buFont typeface="Arial" panose="020B0604020202020204" pitchFamily="34" charset="0"/>
              <a:buChar char="•"/>
            </a:pPr>
            <a:r>
              <a:rPr lang="en-US" baseline="0" dirty="0" smtClean="0"/>
              <a:t>Maximize your team’s skills</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i="1" dirty="0" smtClean="0"/>
              <a:t>Managing and leading go hand</a:t>
            </a:r>
            <a:r>
              <a:rPr lang="en-US" i="1" baseline="0" dirty="0" smtClean="0"/>
              <a:t> in hand; they are linked, but they are not the same thing.</a:t>
            </a:r>
            <a:endParaRPr lang="en-US" i="1" dirty="0" smtClean="0"/>
          </a:p>
          <a:p>
            <a:pPr marL="457200" lvl="1"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1" baseline="0" dirty="0" smtClean="0"/>
              <a:t>Manage</a:t>
            </a:r>
            <a:r>
              <a:rPr lang="en-US" baseline="0" dirty="0" smtClean="0"/>
              <a:t>:</a:t>
            </a:r>
          </a:p>
          <a:p>
            <a:pPr marL="628650" lvl="1" indent="-171450">
              <a:buFont typeface="Arial" panose="020B0604020202020204" pitchFamily="34" charset="0"/>
              <a:buChar char="•"/>
            </a:pPr>
            <a:r>
              <a:rPr lang="en-US" baseline="0" dirty="0" smtClean="0"/>
              <a:t>Consistency in practices</a:t>
            </a:r>
          </a:p>
          <a:p>
            <a:pPr marL="628650" lvl="1" indent="-171450">
              <a:buFont typeface="Arial" panose="020B0604020202020204" pitchFamily="34" charset="0"/>
              <a:buChar char="•"/>
            </a:pPr>
            <a:r>
              <a:rPr lang="en-US" baseline="0" dirty="0" smtClean="0"/>
              <a:t>Timely feedback (good and constructive)</a:t>
            </a:r>
          </a:p>
          <a:p>
            <a:pPr marL="628650" lvl="1" indent="-171450">
              <a:buFont typeface="Arial" panose="020B0604020202020204" pitchFamily="34" charset="0"/>
              <a:buChar char="•"/>
            </a:pPr>
            <a:r>
              <a:rPr lang="en-US" baseline="0" dirty="0" smtClean="0"/>
              <a:t>Determine goals</a:t>
            </a:r>
          </a:p>
          <a:p>
            <a:pPr marL="628650" lvl="1" indent="-171450">
              <a:buFont typeface="Arial" panose="020B0604020202020204" pitchFamily="34" charset="0"/>
              <a:buChar char="•"/>
            </a:pPr>
            <a:r>
              <a:rPr lang="en-US" baseline="0" dirty="0" smtClean="0"/>
              <a:t>Plan and organize work striving for efficiency AND while maximizing your staffs’ skills</a:t>
            </a:r>
          </a:p>
          <a:p>
            <a:pPr marL="628650" lvl="1" indent="-171450">
              <a:buFont typeface="Arial" panose="020B0604020202020204" pitchFamily="34" charset="0"/>
              <a:buChar char="•"/>
            </a:pPr>
            <a:r>
              <a:rPr lang="en-US" baseline="0" dirty="0" smtClean="0"/>
              <a:t>Proactively develop talent </a:t>
            </a:r>
          </a:p>
          <a:p>
            <a:pPr marL="171450" lvl="0" indent="-171450">
              <a:buFont typeface="Arial" panose="020B0604020202020204" pitchFamily="34" charset="0"/>
              <a:buChar char="•"/>
            </a:pPr>
            <a:r>
              <a:rPr lang="en-US" b="1" baseline="0" dirty="0" smtClean="0"/>
              <a:t>Lead</a:t>
            </a:r>
            <a:r>
              <a:rPr lang="en-US" baseline="0" dirty="0" smtClean="0"/>
              <a:t> </a:t>
            </a:r>
          </a:p>
          <a:p>
            <a:pPr marL="628650" lvl="1" indent="-171450">
              <a:buFont typeface="Arial" panose="020B0604020202020204" pitchFamily="34" charset="0"/>
              <a:buChar char="•"/>
            </a:pPr>
            <a:r>
              <a:rPr lang="en-US" baseline="0" dirty="0" smtClean="0"/>
              <a:t>Encourage and empower staff</a:t>
            </a:r>
          </a:p>
          <a:p>
            <a:pPr marL="628650" lvl="1" indent="-171450">
              <a:buFont typeface="Arial" panose="020B0604020202020204" pitchFamily="34" charset="0"/>
              <a:buChar char="•"/>
            </a:pPr>
            <a:r>
              <a:rPr lang="en-US" baseline="0" dirty="0" smtClean="0"/>
              <a:t>Inspire and motivate results</a:t>
            </a:r>
          </a:p>
          <a:p>
            <a:pPr marL="628650" lvl="1" indent="-171450">
              <a:buFont typeface="Arial" panose="020B0604020202020204" pitchFamily="34" charset="0"/>
              <a:buChar char="•"/>
            </a:pPr>
            <a:r>
              <a:rPr lang="en-US" baseline="0" dirty="0" smtClean="0"/>
              <a:t>Be innovative and lead change</a:t>
            </a:r>
          </a:p>
          <a:p>
            <a:pPr marL="628650" lvl="1" indent="-171450">
              <a:buFont typeface="Arial" panose="020B0604020202020204" pitchFamily="34" charset="0"/>
              <a:buChar char="•"/>
            </a:pPr>
            <a:r>
              <a:rPr lang="en-US" baseline="0" dirty="0" smtClean="0"/>
              <a:t>Long-range planning</a:t>
            </a:r>
          </a:p>
          <a:p>
            <a:pPr marL="628650" lvl="1" indent="-171450">
              <a:buFont typeface="Arial" panose="020B0604020202020204" pitchFamily="34" charset="0"/>
              <a:buChar char="•"/>
            </a:pPr>
            <a:r>
              <a:rPr lang="en-US" baseline="0" dirty="0" smtClean="0"/>
              <a:t>Serve as one voice and steward for IPP and the University</a:t>
            </a:r>
          </a:p>
          <a:p>
            <a:pPr marL="1085850" lvl="2" indent="-171450">
              <a:buFont typeface="Arial" panose="020B0604020202020204" pitchFamily="34" charset="0"/>
              <a:buChar char="•"/>
            </a:pPr>
            <a:r>
              <a:rPr lang="en-US" baseline="0" dirty="0" smtClean="0"/>
              <a:t>Communicate and support IPPs initiatives and goals</a:t>
            </a:r>
          </a:p>
          <a:p>
            <a:endParaRPr lang="en-US" dirty="0"/>
          </a:p>
        </p:txBody>
      </p:sp>
      <p:sp>
        <p:nvSpPr>
          <p:cNvPr id="4" name="Slide Number Placeholder 3"/>
          <p:cNvSpPr>
            <a:spLocks noGrp="1"/>
          </p:cNvSpPr>
          <p:nvPr>
            <p:ph type="sldNum" sz="quarter" idx="10"/>
          </p:nvPr>
        </p:nvSpPr>
        <p:spPr/>
        <p:txBody>
          <a:bodyPr/>
          <a:lstStyle/>
          <a:p>
            <a:fld id="{41360BCB-0488-4608-8490-10E8D0A899B5}" type="slidenum">
              <a:rPr lang="en-US" smtClean="0"/>
              <a:t>14</a:t>
            </a:fld>
            <a:endParaRPr lang="en-US"/>
          </a:p>
        </p:txBody>
      </p:sp>
    </p:spTree>
    <p:extLst>
      <p:ext uri="{BB962C8B-B14F-4D97-AF65-F5344CB8AC3E}">
        <p14:creationId xmlns:p14="http://schemas.microsoft.com/office/powerpoint/2010/main" val="824663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Donna-Marie  (Data</a:t>
            </a:r>
            <a:r>
              <a:rPr lang="en-US" baseline="0" dirty="0" smtClean="0"/>
              <a:t> taken on 8/15/2016)</a:t>
            </a:r>
            <a:endParaRPr lang="en-US" dirty="0" smtClean="0"/>
          </a:p>
          <a:p>
            <a:endParaRPr lang="en-US" dirty="0" smtClean="0"/>
          </a:p>
          <a:p>
            <a:r>
              <a:rPr lang="en-US" dirty="0" smtClean="0"/>
              <a:t>One</a:t>
            </a:r>
            <a:r>
              <a:rPr lang="en-US" baseline="0" dirty="0" smtClean="0"/>
              <a:t> reason to consider staff development is succession planning.</a:t>
            </a:r>
          </a:p>
          <a:p>
            <a:endParaRPr lang="en-US" baseline="0" dirty="0" smtClean="0"/>
          </a:p>
          <a:p>
            <a:r>
              <a:rPr lang="en-US" baseline="0" dirty="0" smtClean="0"/>
              <a:t>As many of you are aware, several of your colleague over the past few years have retired.</a:t>
            </a:r>
          </a:p>
          <a:p>
            <a:endParaRPr lang="en-US" baseline="0" dirty="0" smtClean="0"/>
          </a:p>
          <a:p>
            <a:r>
              <a:rPr lang="en-US" baseline="0" dirty="0" smtClean="0"/>
              <a:t>Other reasons include:  </a:t>
            </a:r>
          </a:p>
          <a:p>
            <a:pPr marL="171450" indent="-171450">
              <a:buFont typeface="Arial" panose="020B0604020202020204" pitchFamily="34" charset="0"/>
              <a:buChar char="•"/>
            </a:pPr>
            <a:r>
              <a:rPr lang="en-US" baseline="0" dirty="0" smtClean="0"/>
              <a:t>Retention; job satisfaction</a:t>
            </a:r>
          </a:p>
          <a:p>
            <a:pPr marL="171450" indent="-171450">
              <a:buFont typeface="Arial" panose="020B0604020202020204" pitchFamily="34" charset="0"/>
              <a:buChar char="•"/>
            </a:pPr>
            <a:r>
              <a:rPr lang="en-US" baseline="0" dirty="0" smtClean="0"/>
              <a:t>Increased productivity</a:t>
            </a:r>
          </a:p>
          <a:p>
            <a:pPr marL="171450" indent="-171450">
              <a:buFont typeface="Arial" panose="020B0604020202020204" pitchFamily="34" charset="0"/>
              <a:buChar char="•"/>
            </a:pPr>
            <a:r>
              <a:rPr lang="en-US" baseline="0" dirty="0" smtClean="0"/>
              <a:t>Decreased absenteeism</a:t>
            </a:r>
          </a:p>
          <a:p>
            <a:pPr marL="0" indent="0">
              <a:buFont typeface="Arial" panose="020B0604020202020204"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41360BCB-0488-4608-8490-10E8D0A899B5}" type="slidenum">
              <a:rPr lang="en-US" smtClean="0"/>
              <a:t>15</a:t>
            </a:fld>
            <a:endParaRPr lang="en-US"/>
          </a:p>
        </p:txBody>
      </p:sp>
    </p:spTree>
    <p:extLst>
      <p:ext uri="{BB962C8B-B14F-4D97-AF65-F5344CB8AC3E}">
        <p14:creationId xmlns:p14="http://schemas.microsoft.com/office/powerpoint/2010/main" val="823593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Donna-Marie</a:t>
            </a:r>
          </a:p>
          <a:p>
            <a:endParaRPr lang="en-US" dirty="0" smtClean="0"/>
          </a:p>
          <a:p>
            <a:r>
              <a:rPr lang="en-US" dirty="0" smtClean="0"/>
              <a:t>It is everyone’s responsibility BUT primarily the employee’s responsibility.</a:t>
            </a:r>
          </a:p>
          <a:p>
            <a:endParaRPr lang="en-US" dirty="0" smtClean="0"/>
          </a:p>
          <a:p>
            <a:r>
              <a:rPr lang="en-US" dirty="0" smtClean="0"/>
              <a:t>Some employees do not recognize this and it is your role as a supervisor</a:t>
            </a:r>
            <a:r>
              <a:rPr lang="en-US" baseline="0" dirty="0" smtClean="0"/>
              <a:t> to guide them and set the expectation.</a:t>
            </a:r>
            <a:endParaRPr lang="en-US" dirty="0"/>
          </a:p>
        </p:txBody>
      </p:sp>
      <p:sp>
        <p:nvSpPr>
          <p:cNvPr id="4" name="Slide Number Placeholder 3"/>
          <p:cNvSpPr>
            <a:spLocks noGrp="1"/>
          </p:cNvSpPr>
          <p:nvPr>
            <p:ph type="sldNum" sz="quarter" idx="10"/>
          </p:nvPr>
        </p:nvSpPr>
        <p:spPr/>
        <p:txBody>
          <a:bodyPr/>
          <a:lstStyle/>
          <a:p>
            <a:fld id="{41360BCB-0488-4608-8490-10E8D0A899B5}" type="slidenum">
              <a:rPr lang="en-US" smtClean="0"/>
              <a:t>16</a:t>
            </a:fld>
            <a:endParaRPr lang="en-US"/>
          </a:p>
        </p:txBody>
      </p:sp>
    </p:spTree>
    <p:extLst>
      <p:ext uri="{BB962C8B-B14F-4D97-AF65-F5344CB8AC3E}">
        <p14:creationId xmlns:p14="http://schemas.microsoft.com/office/powerpoint/2010/main" val="1557853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Donna-Marie</a:t>
            </a:r>
          </a:p>
          <a:p>
            <a:endParaRPr lang="en-US" dirty="0" smtClean="0"/>
          </a:p>
          <a:p>
            <a:r>
              <a:rPr lang="en-US" dirty="0" smtClean="0"/>
              <a:t>Over the past _____3___ years, we have had _63 of successful</a:t>
            </a:r>
            <a:r>
              <a:rPr lang="en-US" baseline="0" dirty="0" smtClean="0"/>
              <a:t> rotations with 18 leading </a:t>
            </a:r>
            <a:r>
              <a:rPr lang="en-US" baseline="0" smtClean="0"/>
              <a:t>to promotions</a:t>
            </a:r>
            <a:endParaRPr lang="en-US" baseline="0" dirty="0" smtClean="0"/>
          </a:p>
          <a:p>
            <a:endParaRPr lang="en-US" baseline="0" dirty="0" smtClean="0"/>
          </a:p>
          <a:p>
            <a:r>
              <a:rPr lang="en-US" baseline="0" dirty="0" smtClean="0"/>
              <a:t>Very positive</a:t>
            </a:r>
          </a:p>
          <a:p>
            <a:r>
              <a:rPr lang="en-US" baseline="0" dirty="0" smtClean="0"/>
              <a:t>Increases morale</a:t>
            </a:r>
          </a:p>
          <a:p>
            <a:r>
              <a:rPr lang="en-US" baseline="0" dirty="0" smtClean="0"/>
              <a:t>Motivates staff</a:t>
            </a:r>
          </a:p>
          <a:p>
            <a:r>
              <a:rPr lang="en-US" baseline="0" dirty="0" smtClean="0"/>
              <a:t>Enhances their portfolio and chances for promotion</a:t>
            </a:r>
            <a:endParaRPr lang="en-US" dirty="0"/>
          </a:p>
        </p:txBody>
      </p:sp>
      <p:sp>
        <p:nvSpPr>
          <p:cNvPr id="4" name="Slide Number Placeholder 3"/>
          <p:cNvSpPr>
            <a:spLocks noGrp="1"/>
          </p:cNvSpPr>
          <p:nvPr>
            <p:ph type="sldNum" sz="quarter" idx="10"/>
          </p:nvPr>
        </p:nvSpPr>
        <p:spPr/>
        <p:txBody>
          <a:bodyPr/>
          <a:lstStyle/>
          <a:p>
            <a:fld id="{41360BCB-0488-4608-8490-10E8D0A899B5}" type="slidenum">
              <a:rPr lang="en-US" smtClean="0"/>
              <a:t>17</a:t>
            </a:fld>
            <a:endParaRPr lang="en-US"/>
          </a:p>
        </p:txBody>
      </p:sp>
    </p:spTree>
    <p:extLst>
      <p:ext uri="{BB962C8B-B14F-4D97-AF65-F5344CB8AC3E}">
        <p14:creationId xmlns:p14="http://schemas.microsoft.com/office/powerpoint/2010/main" val="3569841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Donna-Marie</a:t>
            </a:r>
            <a:endParaRPr lang="en-US" dirty="0"/>
          </a:p>
        </p:txBody>
      </p:sp>
      <p:sp>
        <p:nvSpPr>
          <p:cNvPr id="4" name="Slide Number Placeholder 3"/>
          <p:cNvSpPr>
            <a:spLocks noGrp="1"/>
          </p:cNvSpPr>
          <p:nvPr>
            <p:ph type="sldNum" sz="quarter" idx="10"/>
          </p:nvPr>
        </p:nvSpPr>
        <p:spPr/>
        <p:txBody>
          <a:bodyPr/>
          <a:lstStyle/>
          <a:p>
            <a:fld id="{41360BCB-0488-4608-8490-10E8D0A899B5}" type="slidenum">
              <a:rPr lang="en-US" smtClean="0"/>
              <a:t>18</a:t>
            </a:fld>
            <a:endParaRPr lang="en-US"/>
          </a:p>
        </p:txBody>
      </p:sp>
    </p:spTree>
    <p:extLst>
      <p:ext uri="{BB962C8B-B14F-4D97-AF65-F5344CB8AC3E}">
        <p14:creationId xmlns:p14="http://schemas.microsoft.com/office/powerpoint/2010/main" val="2709213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Donna-Marie</a:t>
            </a:r>
            <a:endParaRPr lang="en-US" dirty="0">
              <a:solidFill>
                <a:schemeClr val="accent2">
                  <a:lumMod val="75000"/>
                </a:schemeClr>
              </a:solidFill>
            </a:endParaRPr>
          </a:p>
        </p:txBody>
      </p:sp>
      <p:sp>
        <p:nvSpPr>
          <p:cNvPr id="4" name="Slide Number Placeholder 3"/>
          <p:cNvSpPr>
            <a:spLocks noGrp="1"/>
          </p:cNvSpPr>
          <p:nvPr>
            <p:ph type="sldNum" sz="quarter" idx="10"/>
          </p:nvPr>
        </p:nvSpPr>
        <p:spPr/>
        <p:txBody>
          <a:bodyPr/>
          <a:lstStyle/>
          <a:p>
            <a:fld id="{41360BCB-0488-4608-8490-10E8D0A899B5}" type="slidenum">
              <a:rPr lang="en-US" smtClean="0"/>
              <a:t>19</a:t>
            </a:fld>
            <a:endParaRPr lang="en-US"/>
          </a:p>
        </p:txBody>
      </p:sp>
    </p:spTree>
    <p:extLst>
      <p:ext uri="{BB962C8B-B14F-4D97-AF65-F5344CB8AC3E}">
        <p14:creationId xmlns:p14="http://schemas.microsoft.com/office/powerpoint/2010/main" val="148311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Kyu</a:t>
            </a:r>
            <a:endParaRPr lang="en-US" dirty="0"/>
          </a:p>
        </p:txBody>
      </p:sp>
      <p:sp>
        <p:nvSpPr>
          <p:cNvPr id="4" name="Slide Number Placeholder 3"/>
          <p:cNvSpPr>
            <a:spLocks noGrp="1"/>
          </p:cNvSpPr>
          <p:nvPr>
            <p:ph type="sldNum" sz="quarter" idx="10"/>
          </p:nvPr>
        </p:nvSpPr>
        <p:spPr/>
        <p:txBody>
          <a:bodyPr/>
          <a:lstStyle/>
          <a:p>
            <a:fld id="{41360BCB-0488-4608-8490-10E8D0A899B5}" type="slidenum">
              <a:rPr lang="en-US" smtClean="0"/>
              <a:t>2</a:t>
            </a:fld>
            <a:endParaRPr lang="en-US"/>
          </a:p>
        </p:txBody>
      </p:sp>
    </p:spTree>
    <p:extLst>
      <p:ext uri="{BB962C8B-B14F-4D97-AF65-F5344CB8AC3E}">
        <p14:creationId xmlns:p14="http://schemas.microsoft.com/office/powerpoint/2010/main" val="1196173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Donna-Marie</a:t>
            </a:r>
          </a:p>
          <a:p>
            <a:endParaRPr lang="en-US" dirty="0" smtClean="0">
              <a:solidFill>
                <a:schemeClr val="accent2">
                  <a:lumMod val="75000"/>
                </a:schemeClr>
              </a:solidFill>
            </a:endParaRPr>
          </a:p>
          <a:p>
            <a:r>
              <a:rPr lang="en-US" dirty="0" smtClean="0">
                <a:solidFill>
                  <a:schemeClr val="accent2">
                    <a:lumMod val="75000"/>
                  </a:schemeClr>
                </a:solidFill>
              </a:rPr>
              <a:t>Bob to do</a:t>
            </a:r>
            <a:r>
              <a:rPr lang="en-US" baseline="0" dirty="0" smtClean="0">
                <a:solidFill>
                  <a:schemeClr val="accent2">
                    <a:lumMod val="75000"/>
                  </a:schemeClr>
                </a:solidFill>
              </a:rPr>
              <a:t> Front Seat/Back Seat/Trunk activity – time permitting</a:t>
            </a:r>
            <a:endParaRPr lang="en-US" dirty="0">
              <a:solidFill>
                <a:schemeClr val="accent2">
                  <a:lumMod val="75000"/>
                </a:schemeClr>
              </a:solidFill>
            </a:endParaRPr>
          </a:p>
        </p:txBody>
      </p:sp>
      <p:sp>
        <p:nvSpPr>
          <p:cNvPr id="4" name="Slide Number Placeholder 3"/>
          <p:cNvSpPr>
            <a:spLocks noGrp="1"/>
          </p:cNvSpPr>
          <p:nvPr>
            <p:ph type="sldNum" sz="quarter" idx="10"/>
          </p:nvPr>
        </p:nvSpPr>
        <p:spPr/>
        <p:txBody>
          <a:bodyPr/>
          <a:lstStyle/>
          <a:p>
            <a:fld id="{41360BCB-0488-4608-8490-10E8D0A899B5}" type="slidenum">
              <a:rPr lang="en-US" smtClean="0"/>
              <a:t>20</a:t>
            </a:fld>
            <a:endParaRPr lang="en-US"/>
          </a:p>
        </p:txBody>
      </p:sp>
    </p:spTree>
    <p:extLst>
      <p:ext uri="{BB962C8B-B14F-4D97-AF65-F5344CB8AC3E}">
        <p14:creationId xmlns:p14="http://schemas.microsoft.com/office/powerpoint/2010/main" val="2602734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Donna-Marie  -</a:t>
            </a:r>
          </a:p>
          <a:p>
            <a:endParaRPr lang="en-US" dirty="0" smtClean="0"/>
          </a:p>
          <a:p>
            <a:r>
              <a:rPr lang="en-US" dirty="0" smtClean="0"/>
              <a:t>The</a:t>
            </a:r>
            <a:r>
              <a:rPr lang="en-US" baseline="0" dirty="0" smtClean="0"/>
              <a:t> New Super Food – in preparation for Managing Through Change</a:t>
            </a:r>
            <a:endParaRPr lang="en-US" dirty="0"/>
          </a:p>
        </p:txBody>
      </p:sp>
      <p:sp>
        <p:nvSpPr>
          <p:cNvPr id="4" name="Slide Number Placeholder 3"/>
          <p:cNvSpPr>
            <a:spLocks noGrp="1"/>
          </p:cNvSpPr>
          <p:nvPr>
            <p:ph type="sldNum" sz="quarter" idx="10"/>
          </p:nvPr>
        </p:nvSpPr>
        <p:spPr/>
        <p:txBody>
          <a:bodyPr/>
          <a:lstStyle/>
          <a:p>
            <a:fld id="{41360BCB-0488-4608-8490-10E8D0A899B5}" type="slidenum">
              <a:rPr lang="en-US" smtClean="0"/>
              <a:t>21</a:t>
            </a:fld>
            <a:endParaRPr lang="en-US"/>
          </a:p>
        </p:txBody>
      </p:sp>
    </p:spTree>
    <p:extLst>
      <p:ext uri="{BB962C8B-B14F-4D97-AF65-F5344CB8AC3E}">
        <p14:creationId xmlns:p14="http://schemas.microsoft.com/office/powerpoint/2010/main" val="945886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Kyu</a:t>
            </a:r>
            <a:endParaRPr lang="en-US" dirty="0"/>
          </a:p>
        </p:txBody>
      </p:sp>
      <p:sp>
        <p:nvSpPr>
          <p:cNvPr id="4" name="Slide Number Placeholder 3"/>
          <p:cNvSpPr>
            <a:spLocks noGrp="1"/>
          </p:cNvSpPr>
          <p:nvPr>
            <p:ph type="sldNum" sz="quarter" idx="10"/>
          </p:nvPr>
        </p:nvSpPr>
        <p:spPr/>
        <p:txBody>
          <a:bodyPr/>
          <a:lstStyle/>
          <a:p>
            <a:fld id="{41360BCB-0488-4608-8490-10E8D0A899B5}" type="slidenum">
              <a:rPr lang="en-US" smtClean="0"/>
              <a:t>3</a:t>
            </a:fld>
            <a:endParaRPr lang="en-US"/>
          </a:p>
        </p:txBody>
      </p:sp>
    </p:spTree>
    <p:extLst>
      <p:ext uri="{BB962C8B-B14F-4D97-AF65-F5344CB8AC3E}">
        <p14:creationId xmlns:p14="http://schemas.microsoft.com/office/powerpoint/2010/main" val="1212784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Kyu</a:t>
            </a:r>
            <a:endParaRPr lang="en-US" dirty="0"/>
          </a:p>
        </p:txBody>
      </p:sp>
      <p:sp>
        <p:nvSpPr>
          <p:cNvPr id="4" name="Slide Number Placeholder 3"/>
          <p:cNvSpPr>
            <a:spLocks noGrp="1"/>
          </p:cNvSpPr>
          <p:nvPr>
            <p:ph type="sldNum" sz="quarter" idx="10"/>
          </p:nvPr>
        </p:nvSpPr>
        <p:spPr/>
        <p:txBody>
          <a:bodyPr/>
          <a:lstStyle/>
          <a:p>
            <a:fld id="{41360BCB-0488-4608-8490-10E8D0A899B5}" type="slidenum">
              <a:rPr lang="en-US" smtClean="0"/>
              <a:t>4</a:t>
            </a:fld>
            <a:endParaRPr lang="en-US"/>
          </a:p>
        </p:txBody>
      </p:sp>
    </p:spTree>
    <p:extLst>
      <p:ext uri="{BB962C8B-B14F-4D97-AF65-F5344CB8AC3E}">
        <p14:creationId xmlns:p14="http://schemas.microsoft.com/office/powerpoint/2010/main" val="775377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Kyu</a:t>
            </a:r>
            <a:endParaRPr lang="en-US" dirty="0"/>
          </a:p>
        </p:txBody>
      </p:sp>
      <p:sp>
        <p:nvSpPr>
          <p:cNvPr id="4" name="Slide Number Placeholder 3"/>
          <p:cNvSpPr>
            <a:spLocks noGrp="1"/>
          </p:cNvSpPr>
          <p:nvPr>
            <p:ph type="sldNum" sz="quarter" idx="10"/>
          </p:nvPr>
        </p:nvSpPr>
        <p:spPr/>
        <p:txBody>
          <a:bodyPr/>
          <a:lstStyle/>
          <a:p>
            <a:fld id="{41360BCB-0488-4608-8490-10E8D0A899B5}" type="slidenum">
              <a:rPr lang="en-US" smtClean="0"/>
              <a:t>5</a:t>
            </a:fld>
            <a:endParaRPr lang="en-US"/>
          </a:p>
        </p:txBody>
      </p:sp>
    </p:spTree>
    <p:extLst>
      <p:ext uri="{BB962C8B-B14F-4D97-AF65-F5344CB8AC3E}">
        <p14:creationId xmlns:p14="http://schemas.microsoft.com/office/powerpoint/2010/main" val="3550893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Kyu</a:t>
            </a:r>
            <a:endParaRPr lang="en-US" dirty="0"/>
          </a:p>
        </p:txBody>
      </p:sp>
      <p:sp>
        <p:nvSpPr>
          <p:cNvPr id="4" name="Slide Number Placeholder 3"/>
          <p:cNvSpPr>
            <a:spLocks noGrp="1"/>
          </p:cNvSpPr>
          <p:nvPr>
            <p:ph type="sldNum" sz="quarter" idx="10"/>
          </p:nvPr>
        </p:nvSpPr>
        <p:spPr/>
        <p:txBody>
          <a:bodyPr/>
          <a:lstStyle/>
          <a:p>
            <a:fld id="{41360BCB-0488-4608-8490-10E8D0A899B5}" type="slidenum">
              <a:rPr lang="en-US" smtClean="0"/>
              <a:t>6</a:t>
            </a:fld>
            <a:endParaRPr lang="en-US"/>
          </a:p>
        </p:txBody>
      </p:sp>
    </p:spTree>
    <p:extLst>
      <p:ext uri="{BB962C8B-B14F-4D97-AF65-F5344CB8AC3E}">
        <p14:creationId xmlns:p14="http://schemas.microsoft.com/office/powerpoint/2010/main" val="1209425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Kyu</a:t>
            </a:r>
            <a:endParaRPr lang="en-US" dirty="0"/>
          </a:p>
        </p:txBody>
      </p:sp>
      <p:sp>
        <p:nvSpPr>
          <p:cNvPr id="4" name="Slide Number Placeholder 3"/>
          <p:cNvSpPr>
            <a:spLocks noGrp="1"/>
          </p:cNvSpPr>
          <p:nvPr>
            <p:ph type="sldNum" sz="quarter" idx="10"/>
          </p:nvPr>
        </p:nvSpPr>
        <p:spPr/>
        <p:txBody>
          <a:bodyPr/>
          <a:lstStyle/>
          <a:p>
            <a:fld id="{41360BCB-0488-4608-8490-10E8D0A899B5}" type="slidenum">
              <a:rPr lang="en-US" smtClean="0"/>
              <a:t>7</a:t>
            </a:fld>
            <a:endParaRPr lang="en-US"/>
          </a:p>
        </p:txBody>
      </p:sp>
    </p:spTree>
    <p:extLst>
      <p:ext uri="{BB962C8B-B14F-4D97-AF65-F5344CB8AC3E}">
        <p14:creationId xmlns:p14="http://schemas.microsoft.com/office/powerpoint/2010/main" val="113878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Kyu</a:t>
            </a:r>
            <a:endParaRPr lang="en-US" dirty="0"/>
          </a:p>
        </p:txBody>
      </p:sp>
      <p:sp>
        <p:nvSpPr>
          <p:cNvPr id="4" name="Slide Number Placeholder 3"/>
          <p:cNvSpPr>
            <a:spLocks noGrp="1"/>
          </p:cNvSpPr>
          <p:nvPr>
            <p:ph type="sldNum" sz="quarter" idx="10"/>
          </p:nvPr>
        </p:nvSpPr>
        <p:spPr/>
        <p:txBody>
          <a:bodyPr/>
          <a:lstStyle/>
          <a:p>
            <a:fld id="{41360BCB-0488-4608-8490-10E8D0A899B5}" type="slidenum">
              <a:rPr lang="en-US" smtClean="0"/>
              <a:t>8</a:t>
            </a:fld>
            <a:endParaRPr lang="en-US"/>
          </a:p>
        </p:txBody>
      </p:sp>
    </p:spTree>
    <p:extLst>
      <p:ext uri="{BB962C8B-B14F-4D97-AF65-F5344CB8AC3E}">
        <p14:creationId xmlns:p14="http://schemas.microsoft.com/office/powerpoint/2010/main" val="3540478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60BCB-0488-4608-8490-10E8D0A899B5}" type="slidenum">
              <a:rPr lang="en-US" smtClean="0"/>
              <a:t>9</a:t>
            </a:fld>
            <a:endParaRPr lang="en-US"/>
          </a:p>
        </p:txBody>
      </p:sp>
    </p:spTree>
    <p:extLst>
      <p:ext uri="{BB962C8B-B14F-4D97-AF65-F5344CB8AC3E}">
        <p14:creationId xmlns:p14="http://schemas.microsoft.com/office/powerpoint/2010/main" val="37336718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0F73F781-C2DD-4822-93FC-1A0280BCEDA6}" type="datetime1">
              <a:rPr lang="en-US" smtClean="0"/>
              <a:t>9/14/2016</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r>
              <a:rPr lang="en-US" smtClean="0"/>
              <a:t>Cornell University Facilities Services - Refreshing Management Skills for Facilities Services Supervisors</a:t>
            </a:r>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24048E-B086-4C67-B57C-B861D06E4434}" type="datetime1">
              <a:rPr lang="en-US" smtClean="0"/>
              <a:t>9/14/2016</a:t>
            </a:fld>
            <a:endParaRPr lang="en-US" dirty="0"/>
          </a:p>
        </p:txBody>
      </p:sp>
      <p:sp>
        <p:nvSpPr>
          <p:cNvPr id="6" name="Footer Placeholder 5"/>
          <p:cNvSpPr>
            <a:spLocks noGrp="1"/>
          </p:cNvSpPr>
          <p:nvPr>
            <p:ph type="ftr" sz="quarter" idx="11"/>
          </p:nvPr>
        </p:nvSpPr>
        <p:spPr/>
        <p:txBody>
          <a:bodyPr/>
          <a:lstStyle/>
          <a:p>
            <a:r>
              <a:rPr lang="en-US" smtClean="0"/>
              <a:t>Cornell University Facilities Services - Refreshing Management Skills for Facilities Services Supervisors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47248C-8CDB-4BC4-B83C-7ACA1BE93D48}" type="datetime1">
              <a:rPr lang="en-US" smtClean="0"/>
              <a:t>9/14/2016</a:t>
            </a:fld>
            <a:endParaRPr lang="en-US" dirty="0"/>
          </a:p>
        </p:txBody>
      </p:sp>
      <p:sp>
        <p:nvSpPr>
          <p:cNvPr id="5" name="Footer Placeholder 4"/>
          <p:cNvSpPr>
            <a:spLocks noGrp="1"/>
          </p:cNvSpPr>
          <p:nvPr>
            <p:ph type="ftr" sz="quarter" idx="11"/>
          </p:nvPr>
        </p:nvSpPr>
        <p:spPr/>
        <p:txBody>
          <a:bodyPr/>
          <a:lstStyle/>
          <a:p>
            <a:r>
              <a:rPr lang="en-US" smtClean="0"/>
              <a:t>Cornell University Facilities Services - Refreshing Management Skills for Facilities Services Supervisors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EE20D7-9209-4D62-8EC9-8F78E05336AA}" type="datetime1">
              <a:rPr lang="en-US" smtClean="0"/>
              <a:t>9/14/2016</a:t>
            </a:fld>
            <a:endParaRPr lang="en-US" dirty="0"/>
          </a:p>
        </p:txBody>
      </p:sp>
      <p:sp>
        <p:nvSpPr>
          <p:cNvPr id="5" name="Footer Placeholder 4"/>
          <p:cNvSpPr>
            <a:spLocks noGrp="1"/>
          </p:cNvSpPr>
          <p:nvPr>
            <p:ph type="ftr" sz="quarter" idx="11"/>
          </p:nvPr>
        </p:nvSpPr>
        <p:spPr/>
        <p:txBody>
          <a:bodyPr/>
          <a:lstStyle/>
          <a:p>
            <a:r>
              <a:rPr lang="en-US" smtClean="0"/>
              <a:t>Cornell University Facilities Services - Refreshing Management Skills for Facilities Services Supervisors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6DEE75-B02C-4BFD-92AE-14F0A9FF4C2A}" type="datetime1">
              <a:rPr lang="en-US" smtClean="0"/>
              <a:t>9/14/2016</a:t>
            </a:fld>
            <a:endParaRPr lang="en-US" dirty="0"/>
          </a:p>
        </p:txBody>
      </p:sp>
      <p:sp>
        <p:nvSpPr>
          <p:cNvPr id="5" name="Footer Placeholder 4"/>
          <p:cNvSpPr>
            <a:spLocks noGrp="1"/>
          </p:cNvSpPr>
          <p:nvPr>
            <p:ph type="ftr" sz="quarter" idx="11"/>
          </p:nvPr>
        </p:nvSpPr>
        <p:spPr/>
        <p:txBody>
          <a:bodyPr/>
          <a:lstStyle/>
          <a:p>
            <a:r>
              <a:rPr lang="en-US" smtClean="0"/>
              <a:t>Cornell University Facilities Services - Refreshing Management Skills for Facilities Services Supervisors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FB1588-FCBB-441B-A8EE-0C3CE6C83B14}" type="datetime1">
              <a:rPr lang="en-US" smtClean="0"/>
              <a:t>9/14/2016</a:t>
            </a:fld>
            <a:endParaRPr lang="en-US" dirty="0"/>
          </a:p>
        </p:txBody>
      </p:sp>
      <p:sp>
        <p:nvSpPr>
          <p:cNvPr id="5" name="Footer Placeholder 4"/>
          <p:cNvSpPr>
            <a:spLocks noGrp="1"/>
          </p:cNvSpPr>
          <p:nvPr>
            <p:ph type="ftr" sz="quarter" idx="11"/>
          </p:nvPr>
        </p:nvSpPr>
        <p:spPr/>
        <p:txBody>
          <a:bodyPr/>
          <a:lstStyle/>
          <a:p>
            <a:r>
              <a:rPr lang="en-US" smtClean="0"/>
              <a:t>Cornell University Facilities Services - Refreshing Management Skills for Facilities Services Supervisors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C0D81E-535A-46BB-B1CE-FC9A2CD36C37}" type="datetime1">
              <a:rPr lang="en-US" smtClean="0"/>
              <a:t>9/14/2016</a:t>
            </a:fld>
            <a:endParaRPr lang="en-US" dirty="0"/>
          </a:p>
        </p:txBody>
      </p:sp>
      <p:sp>
        <p:nvSpPr>
          <p:cNvPr id="5" name="Footer Placeholder 4"/>
          <p:cNvSpPr>
            <a:spLocks noGrp="1"/>
          </p:cNvSpPr>
          <p:nvPr>
            <p:ph type="ftr" sz="quarter" idx="11"/>
          </p:nvPr>
        </p:nvSpPr>
        <p:spPr/>
        <p:txBody>
          <a:bodyPr/>
          <a:lstStyle/>
          <a:p>
            <a:r>
              <a:rPr lang="en-US" smtClean="0"/>
              <a:t>Cornell University Facilities Services - Refreshing Management Skills for Facilities Services Supervisors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C334D3-8792-416E-927C-0984AA896890}" type="datetime1">
              <a:rPr lang="en-US" smtClean="0"/>
              <a:t>9/14/2016</a:t>
            </a:fld>
            <a:endParaRPr lang="en-US" dirty="0"/>
          </a:p>
        </p:txBody>
      </p:sp>
      <p:sp>
        <p:nvSpPr>
          <p:cNvPr id="5" name="Footer Placeholder 4"/>
          <p:cNvSpPr>
            <a:spLocks noGrp="1"/>
          </p:cNvSpPr>
          <p:nvPr>
            <p:ph type="ftr" sz="quarter" idx="11"/>
          </p:nvPr>
        </p:nvSpPr>
        <p:spPr/>
        <p:txBody>
          <a:bodyPr/>
          <a:lstStyle/>
          <a:p>
            <a:r>
              <a:rPr lang="en-US" smtClean="0"/>
              <a:t>Cornell University Facilities Services - Refreshing Management Skills for Facilities Services Supervisors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2EECFD-4852-403F-958C-8345CDB58CF2}" type="datetime1">
              <a:rPr lang="en-US" smtClean="0"/>
              <a:t>9/14/2016</a:t>
            </a:fld>
            <a:endParaRPr lang="en-US" dirty="0"/>
          </a:p>
        </p:txBody>
      </p:sp>
      <p:sp>
        <p:nvSpPr>
          <p:cNvPr id="5" name="Footer Placeholder 4"/>
          <p:cNvSpPr>
            <a:spLocks noGrp="1"/>
          </p:cNvSpPr>
          <p:nvPr>
            <p:ph type="ftr" sz="quarter" idx="11"/>
          </p:nvPr>
        </p:nvSpPr>
        <p:spPr/>
        <p:txBody>
          <a:bodyPr/>
          <a:lstStyle/>
          <a:p>
            <a:r>
              <a:rPr lang="en-US" smtClean="0"/>
              <a:t>Cornell University Facilities Services - Refreshing Management Skills for Facilities Services Supervisors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863079-032A-4D2A-85A8-383756F1C748}" type="datetime1">
              <a:rPr lang="en-US" smtClean="0"/>
              <a:t>9/14/2016</a:t>
            </a:fld>
            <a:endParaRPr lang="en-US" dirty="0"/>
          </a:p>
        </p:txBody>
      </p:sp>
      <p:sp>
        <p:nvSpPr>
          <p:cNvPr id="5" name="Footer Placeholder 4"/>
          <p:cNvSpPr>
            <a:spLocks noGrp="1"/>
          </p:cNvSpPr>
          <p:nvPr>
            <p:ph type="ftr" sz="quarter" idx="11"/>
          </p:nvPr>
        </p:nvSpPr>
        <p:spPr/>
        <p:txBody>
          <a:bodyPr/>
          <a:lstStyle/>
          <a:p>
            <a:r>
              <a:rPr lang="en-US" smtClean="0"/>
              <a:t>Cornell University Facilities Services - Refreshing Management Skills for Facilities Services Supervisors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F3F1A7-BA22-471E-958A-24BEDF2B31D5}" type="datetime1">
              <a:rPr lang="en-US" smtClean="0"/>
              <a:t>9/14/2016</a:t>
            </a:fld>
            <a:endParaRPr lang="en-US" dirty="0"/>
          </a:p>
        </p:txBody>
      </p:sp>
      <p:sp>
        <p:nvSpPr>
          <p:cNvPr id="5" name="Footer Placeholder 4"/>
          <p:cNvSpPr>
            <a:spLocks noGrp="1"/>
          </p:cNvSpPr>
          <p:nvPr>
            <p:ph type="ftr" sz="quarter" idx="11"/>
          </p:nvPr>
        </p:nvSpPr>
        <p:spPr/>
        <p:txBody>
          <a:bodyPr/>
          <a:lstStyle/>
          <a:p>
            <a:r>
              <a:rPr lang="en-US" smtClean="0"/>
              <a:t>Cornell University Facilities Services - Refreshing Management Skills for Facilities Services Supervisors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38A8F5-E9F2-4069-B728-3CDE57644049}" type="datetime1">
              <a:rPr lang="en-US" smtClean="0"/>
              <a:t>9/14/2016</a:t>
            </a:fld>
            <a:endParaRPr lang="en-US" dirty="0"/>
          </a:p>
        </p:txBody>
      </p:sp>
      <p:sp>
        <p:nvSpPr>
          <p:cNvPr id="6" name="Footer Placeholder 5"/>
          <p:cNvSpPr>
            <a:spLocks noGrp="1"/>
          </p:cNvSpPr>
          <p:nvPr>
            <p:ph type="ftr" sz="quarter" idx="11"/>
          </p:nvPr>
        </p:nvSpPr>
        <p:spPr/>
        <p:txBody>
          <a:bodyPr/>
          <a:lstStyle/>
          <a:p>
            <a:r>
              <a:rPr lang="en-US" smtClean="0"/>
              <a:t>Cornell University Facilities Services - Refreshing Management Skills for Facilities Services Supervisors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E413C97-AA4F-411F-888F-46C2A1934720}" type="datetime1">
              <a:rPr lang="en-US" smtClean="0"/>
              <a:t>9/14/2016</a:t>
            </a:fld>
            <a:endParaRPr lang="en-US" dirty="0"/>
          </a:p>
        </p:txBody>
      </p:sp>
      <p:sp>
        <p:nvSpPr>
          <p:cNvPr id="8" name="Footer Placeholder 7"/>
          <p:cNvSpPr>
            <a:spLocks noGrp="1"/>
          </p:cNvSpPr>
          <p:nvPr>
            <p:ph type="ftr" sz="quarter" idx="11"/>
          </p:nvPr>
        </p:nvSpPr>
        <p:spPr/>
        <p:txBody>
          <a:bodyPr/>
          <a:lstStyle/>
          <a:p>
            <a:r>
              <a:rPr lang="en-US" smtClean="0"/>
              <a:t>Cornell University Facilities Services - Refreshing Management Skills for Facilities Services Supervisors</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B103403-531C-44BD-B6F4-D6131FB35618}" type="datetime1">
              <a:rPr lang="en-US" smtClean="0"/>
              <a:t>9/14/2016</a:t>
            </a:fld>
            <a:endParaRPr lang="en-US" dirty="0"/>
          </a:p>
        </p:txBody>
      </p:sp>
      <p:sp>
        <p:nvSpPr>
          <p:cNvPr id="4" name="Footer Placeholder 3"/>
          <p:cNvSpPr>
            <a:spLocks noGrp="1"/>
          </p:cNvSpPr>
          <p:nvPr>
            <p:ph type="ftr" sz="quarter" idx="11"/>
          </p:nvPr>
        </p:nvSpPr>
        <p:spPr/>
        <p:txBody>
          <a:bodyPr/>
          <a:lstStyle/>
          <a:p>
            <a:r>
              <a:rPr lang="en-US" smtClean="0"/>
              <a:t>Cornell University Facilities Services - Refreshing Management Skills for Facilities Services Supervisors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5C3862C8-B526-40B3-B0D9-76F684677F8E}" type="datetime1">
              <a:rPr lang="en-US" smtClean="0"/>
              <a:t>9/14/2016</a:t>
            </a:fld>
            <a:endParaRPr lang="en-US" dirty="0"/>
          </a:p>
        </p:txBody>
      </p:sp>
      <p:sp>
        <p:nvSpPr>
          <p:cNvPr id="3" name="Footer Placeholder 2"/>
          <p:cNvSpPr>
            <a:spLocks noGrp="1"/>
          </p:cNvSpPr>
          <p:nvPr>
            <p:ph type="ftr" sz="quarter" idx="11"/>
          </p:nvPr>
        </p:nvSpPr>
        <p:spPr/>
        <p:txBody>
          <a:bodyPr/>
          <a:lstStyle/>
          <a:p>
            <a:r>
              <a:rPr lang="en-US" smtClean="0"/>
              <a:t>Cornell University Facilities Services - Refreshing Management Skills for Facilities Services Supervisors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C5F84C-75CC-4A46-91FA-26267541961C}" type="datetime1">
              <a:rPr lang="en-US" smtClean="0"/>
              <a:t>9/14/2016</a:t>
            </a:fld>
            <a:endParaRPr lang="en-US" dirty="0"/>
          </a:p>
        </p:txBody>
      </p:sp>
      <p:sp>
        <p:nvSpPr>
          <p:cNvPr id="6" name="Footer Placeholder 5"/>
          <p:cNvSpPr>
            <a:spLocks noGrp="1"/>
          </p:cNvSpPr>
          <p:nvPr>
            <p:ph type="ftr" sz="quarter" idx="11"/>
          </p:nvPr>
        </p:nvSpPr>
        <p:spPr/>
        <p:txBody>
          <a:bodyPr/>
          <a:lstStyle/>
          <a:p>
            <a:r>
              <a:rPr lang="en-US" smtClean="0"/>
              <a:t>Cornell University Facilities Services - Refreshing Management Skills for Facilities Services Supervisors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8ED973-872D-45B3-A493-1B32B6143F0A}" type="datetime1">
              <a:rPr lang="en-US" smtClean="0"/>
              <a:t>9/14/2016</a:t>
            </a:fld>
            <a:endParaRPr lang="en-US" dirty="0"/>
          </a:p>
        </p:txBody>
      </p:sp>
      <p:sp>
        <p:nvSpPr>
          <p:cNvPr id="6" name="Footer Placeholder 5"/>
          <p:cNvSpPr>
            <a:spLocks noGrp="1"/>
          </p:cNvSpPr>
          <p:nvPr>
            <p:ph type="ftr" sz="quarter" idx="11"/>
          </p:nvPr>
        </p:nvSpPr>
        <p:spPr/>
        <p:txBody>
          <a:bodyPr/>
          <a:lstStyle/>
          <a:p>
            <a:r>
              <a:rPr lang="en-US" smtClean="0"/>
              <a:t>Cornell University Facilities Services - Refreshing Management Skills for Facilities Services Supervisors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0913C75-313F-43F1-BC4F-971C4D2715EB}" type="datetime1">
              <a:rPr lang="en-US" smtClean="0"/>
              <a:t>9/14/2016</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smtClean="0"/>
              <a:t>Cornell University Facilities Services - Refreshing Management Skills for Facilities Services Supervisors</a:t>
            </a:r>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sldNum="0" hd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48416">
            <a:off x="5156199" y="355601"/>
            <a:ext cx="7197726" cy="2421464"/>
          </a:xfrm>
        </p:spPr>
        <p:txBody>
          <a:bodyPr/>
          <a:lstStyle/>
          <a:p>
            <a:r>
              <a:rPr lang="en-US" b="1" dirty="0" smtClean="0"/>
              <a:t>2016 and Beyond: Supervisor Expectations</a:t>
            </a:r>
            <a:endParaRPr lang="en-US" b="1" dirty="0"/>
          </a:p>
        </p:txBody>
      </p:sp>
      <p:pic>
        <p:nvPicPr>
          <p:cNvPr id="1026" name="Picture 2" descr="http://pawprint.cornell.edu/sites/all/themes/pawprint_theme/media/gallery/0580_13_056_sele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75" y="2039031"/>
            <a:ext cx="6461125" cy="43074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6" name="Picture 5"/>
          <p:cNvPicPr>
            <a:picLocks noChangeAspect="1"/>
          </p:cNvPicPr>
          <p:nvPr/>
        </p:nvPicPr>
        <p:blipFill>
          <a:blip r:embed="rId4"/>
          <a:stretch>
            <a:fillRect/>
          </a:stretch>
        </p:blipFill>
        <p:spPr>
          <a:xfrm>
            <a:off x="3395662" y="3000867"/>
            <a:ext cx="257175" cy="257175"/>
          </a:xfrm>
          <a:prstGeom prst="rect">
            <a:avLst/>
          </a:prstGeom>
        </p:spPr>
      </p:pic>
    </p:spTree>
    <p:extLst>
      <p:ext uri="{BB962C8B-B14F-4D97-AF65-F5344CB8AC3E}">
        <p14:creationId xmlns:p14="http://schemas.microsoft.com/office/powerpoint/2010/main" val="2410527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284242" cy="1227221"/>
          </a:xfrm>
        </p:spPr>
        <p:txBody>
          <a:bodyPr>
            <a:normAutofit/>
          </a:bodyPr>
          <a:lstStyle/>
          <a:p>
            <a:pPr algn="ctr"/>
            <a:r>
              <a:rPr lang="en-US" sz="4400" b="1" dirty="0" smtClean="0"/>
              <a:t>Our Values</a:t>
            </a:r>
            <a:endParaRPr lang="en-US" sz="4400" b="1" dirty="0"/>
          </a:p>
        </p:txBody>
      </p:sp>
      <p:sp>
        <p:nvSpPr>
          <p:cNvPr id="10" name="Text Placeholder 9"/>
          <p:cNvSpPr>
            <a:spLocks noGrp="1"/>
          </p:cNvSpPr>
          <p:nvPr>
            <p:ph type="body" sz="quarter" idx="3"/>
          </p:nvPr>
        </p:nvSpPr>
        <p:spPr>
          <a:xfrm>
            <a:off x="92244" y="1134771"/>
            <a:ext cx="12191999" cy="576262"/>
          </a:xfrm>
        </p:spPr>
        <p:txBody>
          <a:bodyPr/>
          <a:lstStyle/>
          <a:p>
            <a:pPr algn="ctr"/>
            <a:r>
              <a:rPr lang="en-US" sz="3600" dirty="0" smtClean="0"/>
              <a:t>Infrastructure Properties and Planning Values</a:t>
            </a:r>
            <a:endParaRPr lang="en-US" sz="3600" dirty="0"/>
          </a:p>
        </p:txBody>
      </p:sp>
      <p:graphicFrame>
        <p:nvGraphicFramePr>
          <p:cNvPr id="12" name="Content Placeholder 11"/>
          <p:cNvGraphicFramePr>
            <a:graphicFrameLocks noGrp="1"/>
          </p:cNvGraphicFramePr>
          <p:nvPr>
            <p:ph sz="quarter" idx="4"/>
            <p:extLst>
              <p:ext uri="{D42A27DB-BD31-4B8C-83A1-F6EECF244321}">
                <p14:modId xmlns:p14="http://schemas.microsoft.com/office/powerpoint/2010/main" val="756088752"/>
              </p:ext>
            </p:extLst>
          </p:nvPr>
        </p:nvGraphicFramePr>
        <p:xfrm>
          <a:off x="573741" y="1846729"/>
          <a:ext cx="11080377" cy="4237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659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graphicEl>
                                              <a:dgm id="{BDEC0D0B-F8D0-484A-8B0C-B4FA2357E840}"/>
                                            </p:graphicEl>
                                          </p:spTgt>
                                        </p:tgtEl>
                                        <p:attrNameLst>
                                          <p:attrName>style.visibility</p:attrName>
                                        </p:attrNameLst>
                                      </p:cBhvr>
                                      <p:to>
                                        <p:strVal val="visible"/>
                                      </p:to>
                                    </p:set>
                                    <p:animEffect transition="in" filter="fade">
                                      <p:cBhvr>
                                        <p:cTn id="12" dur="500"/>
                                        <p:tgtEl>
                                          <p:spTgt spid="12">
                                            <p:graphicEl>
                                              <a:dgm id="{BDEC0D0B-F8D0-484A-8B0C-B4FA2357E840}"/>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graphicEl>
                                              <a:dgm id="{C8430135-8968-4863-8C33-250E37836991}"/>
                                            </p:graphicEl>
                                          </p:spTgt>
                                        </p:tgtEl>
                                        <p:attrNameLst>
                                          <p:attrName>style.visibility</p:attrName>
                                        </p:attrNameLst>
                                      </p:cBhvr>
                                      <p:to>
                                        <p:strVal val="visible"/>
                                      </p:to>
                                    </p:set>
                                    <p:animEffect transition="in" filter="fade">
                                      <p:cBhvr>
                                        <p:cTn id="15" dur="500"/>
                                        <p:tgtEl>
                                          <p:spTgt spid="12">
                                            <p:graphicEl>
                                              <a:dgm id="{C8430135-8968-4863-8C33-250E3783699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graphicEl>
                                              <a:dgm id="{A8E0746E-E13A-4B4E-8DF4-DC4935AFD3A5}"/>
                                            </p:graphicEl>
                                          </p:spTgt>
                                        </p:tgtEl>
                                        <p:attrNameLst>
                                          <p:attrName>style.visibility</p:attrName>
                                        </p:attrNameLst>
                                      </p:cBhvr>
                                      <p:to>
                                        <p:strVal val="visible"/>
                                      </p:to>
                                    </p:set>
                                    <p:animEffect transition="in" filter="fade">
                                      <p:cBhvr>
                                        <p:cTn id="20" dur="500"/>
                                        <p:tgtEl>
                                          <p:spTgt spid="12">
                                            <p:graphicEl>
                                              <a:dgm id="{A8E0746E-E13A-4B4E-8DF4-DC4935AFD3A5}"/>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graphicEl>
                                              <a:dgm id="{845B5506-5C53-4218-8527-5DB92703097F}"/>
                                            </p:graphicEl>
                                          </p:spTgt>
                                        </p:tgtEl>
                                        <p:attrNameLst>
                                          <p:attrName>style.visibility</p:attrName>
                                        </p:attrNameLst>
                                      </p:cBhvr>
                                      <p:to>
                                        <p:strVal val="visible"/>
                                      </p:to>
                                    </p:set>
                                    <p:animEffect transition="in" filter="fade">
                                      <p:cBhvr>
                                        <p:cTn id="25" dur="500"/>
                                        <p:tgtEl>
                                          <p:spTgt spid="12">
                                            <p:graphicEl>
                                              <a:dgm id="{845B5506-5C53-4218-8527-5DB92703097F}"/>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graphicEl>
                                              <a:dgm id="{1E352842-FEEA-4B8D-AFF2-7DE95FE4FD8B}"/>
                                            </p:graphicEl>
                                          </p:spTgt>
                                        </p:tgtEl>
                                        <p:attrNameLst>
                                          <p:attrName>style.visibility</p:attrName>
                                        </p:attrNameLst>
                                      </p:cBhvr>
                                      <p:to>
                                        <p:strVal val="visible"/>
                                      </p:to>
                                    </p:set>
                                    <p:animEffect transition="in" filter="fade">
                                      <p:cBhvr>
                                        <p:cTn id="28" dur="500"/>
                                        <p:tgtEl>
                                          <p:spTgt spid="12">
                                            <p:graphicEl>
                                              <a:dgm id="{1E352842-FEEA-4B8D-AFF2-7DE95FE4FD8B}"/>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graphicEl>
                                              <a:dgm id="{78906A2C-4E18-4F0C-A38F-D866B5C032DF}"/>
                                            </p:graphicEl>
                                          </p:spTgt>
                                        </p:tgtEl>
                                        <p:attrNameLst>
                                          <p:attrName>style.visibility</p:attrName>
                                        </p:attrNameLst>
                                      </p:cBhvr>
                                      <p:to>
                                        <p:strVal val="visible"/>
                                      </p:to>
                                    </p:set>
                                    <p:animEffect transition="in" filter="fade">
                                      <p:cBhvr>
                                        <p:cTn id="33" dur="500"/>
                                        <p:tgtEl>
                                          <p:spTgt spid="12">
                                            <p:graphicEl>
                                              <a:dgm id="{78906A2C-4E18-4F0C-A38F-D866B5C032DF}"/>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graphicEl>
                                              <a:dgm id="{2831ECCA-6C17-45CB-A7C3-F348ABB27CF9}"/>
                                            </p:graphicEl>
                                          </p:spTgt>
                                        </p:tgtEl>
                                        <p:attrNameLst>
                                          <p:attrName>style.visibility</p:attrName>
                                        </p:attrNameLst>
                                      </p:cBhvr>
                                      <p:to>
                                        <p:strVal val="visible"/>
                                      </p:to>
                                    </p:set>
                                    <p:animEffect transition="in" filter="fade">
                                      <p:cBhvr>
                                        <p:cTn id="38" dur="500"/>
                                        <p:tgtEl>
                                          <p:spTgt spid="12">
                                            <p:graphicEl>
                                              <a:dgm id="{2831ECCA-6C17-45CB-A7C3-F348ABB27CF9}"/>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graphicEl>
                                              <a:dgm id="{62018CD9-DFCA-4515-949D-A4691EF14D5D}"/>
                                            </p:graphicEl>
                                          </p:spTgt>
                                        </p:tgtEl>
                                        <p:attrNameLst>
                                          <p:attrName>style.visibility</p:attrName>
                                        </p:attrNameLst>
                                      </p:cBhvr>
                                      <p:to>
                                        <p:strVal val="visible"/>
                                      </p:to>
                                    </p:set>
                                    <p:animEffect transition="in" filter="fade">
                                      <p:cBhvr>
                                        <p:cTn id="41" dur="500"/>
                                        <p:tgtEl>
                                          <p:spTgt spid="12">
                                            <p:graphicEl>
                                              <a:dgm id="{62018CD9-DFCA-4515-949D-A4691EF14D5D}"/>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
                                            <p:graphicEl>
                                              <a:dgm id="{BB3BB6FD-7C87-48B3-83E9-4CB4A03F82A9}"/>
                                            </p:graphicEl>
                                          </p:spTgt>
                                        </p:tgtEl>
                                        <p:attrNameLst>
                                          <p:attrName>style.visibility</p:attrName>
                                        </p:attrNameLst>
                                      </p:cBhvr>
                                      <p:to>
                                        <p:strVal val="visible"/>
                                      </p:to>
                                    </p:set>
                                    <p:animEffect transition="in" filter="fade">
                                      <p:cBhvr>
                                        <p:cTn id="46" dur="500"/>
                                        <p:tgtEl>
                                          <p:spTgt spid="12">
                                            <p:graphicEl>
                                              <a:dgm id="{BB3BB6FD-7C87-48B3-83E9-4CB4A03F82A9}"/>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graphicEl>
                                              <a:dgm id="{100E793E-62C6-482C-8109-3BF82B55F395}"/>
                                            </p:graphicEl>
                                          </p:spTgt>
                                        </p:tgtEl>
                                        <p:attrNameLst>
                                          <p:attrName>style.visibility</p:attrName>
                                        </p:attrNameLst>
                                      </p:cBhvr>
                                      <p:to>
                                        <p:strVal val="visible"/>
                                      </p:to>
                                    </p:set>
                                    <p:animEffect transition="in" filter="fade">
                                      <p:cBhvr>
                                        <p:cTn id="51" dur="500"/>
                                        <p:tgtEl>
                                          <p:spTgt spid="12">
                                            <p:graphicEl>
                                              <a:dgm id="{100E793E-62C6-482C-8109-3BF82B55F395}"/>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2">
                                            <p:graphicEl>
                                              <a:dgm id="{D1AEFC4C-D15B-45D8-90E5-C02794FBE160}"/>
                                            </p:graphicEl>
                                          </p:spTgt>
                                        </p:tgtEl>
                                        <p:attrNameLst>
                                          <p:attrName>style.visibility</p:attrName>
                                        </p:attrNameLst>
                                      </p:cBhvr>
                                      <p:to>
                                        <p:strVal val="visible"/>
                                      </p:to>
                                    </p:set>
                                    <p:animEffect transition="in" filter="fade">
                                      <p:cBhvr>
                                        <p:cTn id="54" dur="500"/>
                                        <p:tgtEl>
                                          <p:spTgt spid="12">
                                            <p:graphicEl>
                                              <a:dgm id="{D1AEFC4C-D15B-45D8-90E5-C02794FBE160}"/>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2">
                                            <p:graphicEl>
                                              <a:dgm id="{434E16F3-38EA-4418-8160-C2484D633717}"/>
                                            </p:graphicEl>
                                          </p:spTgt>
                                        </p:tgtEl>
                                        <p:attrNameLst>
                                          <p:attrName>style.visibility</p:attrName>
                                        </p:attrNameLst>
                                      </p:cBhvr>
                                      <p:to>
                                        <p:strVal val="visible"/>
                                      </p:to>
                                    </p:set>
                                    <p:animEffect transition="in" filter="fade">
                                      <p:cBhvr>
                                        <p:cTn id="59" dur="500"/>
                                        <p:tgtEl>
                                          <p:spTgt spid="12">
                                            <p:graphicEl>
                                              <a:dgm id="{434E16F3-38EA-4418-8160-C2484D633717}"/>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2">
                                            <p:graphicEl>
                                              <a:dgm id="{554DB6D7-478A-45B0-9BBE-E28E7DCB2E21}"/>
                                            </p:graphicEl>
                                          </p:spTgt>
                                        </p:tgtEl>
                                        <p:attrNameLst>
                                          <p:attrName>style.visibility</p:attrName>
                                        </p:attrNameLst>
                                      </p:cBhvr>
                                      <p:to>
                                        <p:strVal val="visible"/>
                                      </p:to>
                                    </p:set>
                                    <p:animEffect transition="in" filter="fade">
                                      <p:cBhvr>
                                        <p:cTn id="64" dur="500"/>
                                        <p:tgtEl>
                                          <p:spTgt spid="12">
                                            <p:graphicEl>
                                              <a:dgm id="{554DB6D7-478A-45B0-9BBE-E28E7DCB2E21}"/>
                                            </p:graphic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2">
                                            <p:graphicEl>
                                              <a:dgm id="{2D0C75B9-C2DB-4BCD-A986-97D2C36F2AE7}"/>
                                            </p:graphicEl>
                                          </p:spTgt>
                                        </p:tgtEl>
                                        <p:attrNameLst>
                                          <p:attrName>style.visibility</p:attrName>
                                        </p:attrNameLst>
                                      </p:cBhvr>
                                      <p:to>
                                        <p:strVal val="visible"/>
                                      </p:to>
                                    </p:set>
                                    <p:animEffect transition="in" filter="fade">
                                      <p:cBhvr>
                                        <p:cTn id="67" dur="500"/>
                                        <p:tgtEl>
                                          <p:spTgt spid="12">
                                            <p:graphicEl>
                                              <a:dgm id="{2D0C75B9-C2DB-4BCD-A986-97D2C36F2AE7}"/>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2">
                                            <p:graphicEl>
                                              <a:dgm id="{AA3AF793-32CC-4648-B6F7-803BE313661A}"/>
                                            </p:graphicEl>
                                          </p:spTgt>
                                        </p:tgtEl>
                                        <p:attrNameLst>
                                          <p:attrName>style.visibility</p:attrName>
                                        </p:attrNameLst>
                                      </p:cBhvr>
                                      <p:to>
                                        <p:strVal val="visible"/>
                                      </p:to>
                                    </p:set>
                                    <p:animEffect transition="in" filter="fade">
                                      <p:cBhvr>
                                        <p:cTn id="72" dur="500"/>
                                        <p:tgtEl>
                                          <p:spTgt spid="12">
                                            <p:graphicEl>
                                              <a:dgm id="{AA3AF793-32CC-4648-B6F7-803BE313661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Our Culture – Small group discussion</a:t>
            </a:r>
            <a:endParaRPr lang="en-US" sz="4400" b="1" dirty="0"/>
          </a:p>
        </p:txBody>
      </p:sp>
      <p:sp>
        <p:nvSpPr>
          <p:cNvPr id="3" name="Content Placeholder 2"/>
          <p:cNvSpPr>
            <a:spLocks noGrp="1"/>
          </p:cNvSpPr>
          <p:nvPr>
            <p:ph idx="1"/>
          </p:nvPr>
        </p:nvSpPr>
        <p:spPr/>
        <p:txBody>
          <a:bodyPr>
            <a:normAutofit fontScale="85000" lnSpcReduction="20000"/>
          </a:bodyPr>
          <a:lstStyle/>
          <a:p>
            <a:pPr marL="0" indent="0">
              <a:buNone/>
            </a:pPr>
            <a:r>
              <a:rPr lang="en-US" sz="3200" dirty="0" smtClean="0"/>
              <a:t>1. What </a:t>
            </a:r>
            <a:r>
              <a:rPr lang="en-US" sz="3200" dirty="0" smtClean="0"/>
              <a:t>aspects of the IPP culture are going well? </a:t>
            </a:r>
          </a:p>
          <a:p>
            <a:endParaRPr lang="en-US" sz="3200" dirty="0" smtClean="0"/>
          </a:p>
          <a:p>
            <a:pPr marL="0" indent="0">
              <a:buNone/>
            </a:pPr>
            <a:r>
              <a:rPr lang="en-US" sz="3200" dirty="0" smtClean="0"/>
              <a:t>2. What </a:t>
            </a:r>
            <a:r>
              <a:rPr lang="en-US" sz="3200" dirty="0" smtClean="0"/>
              <a:t>could be improved? </a:t>
            </a:r>
          </a:p>
          <a:p>
            <a:endParaRPr lang="en-US" sz="3200" dirty="0" smtClean="0"/>
          </a:p>
          <a:p>
            <a:pPr marL="0" indent="0">
              <a:buNone/>
            </a:pPr>
            <a:r>
              <a:rPr lang="en-US" sz="3200" dirty="0" smtClean="0"/>
              <a:t>3. How </a:t>
            </a:r>
            <a:r>
              <a:rPr lang="en-US" sz="3200" dirty="0" smtClean="0"/>
              <a:t>do you, as IPP supervisors, influence the culture? </a:t>
            </a:r>
          </a:p>
          <a:p>
            <a:pPr marL="0" indent="0">
              <a:buNone/>
            </a:pPr>
            <a:endParaRPr lang="en-US" sz="3200" dirty="0" smtClean="0"/>
          </a:p>
          <a:p>
            <a:pPr marL="0" indent="0">
              <a:buNone/>
            </a:pPr>
            <a:r>
              <a:rPr lang="en-US" sz="3200" dirty="0" smtClean="0"/>
              <a:t>4. What </a:t>
            </a:r>
            <a:r>
              <a:rPr lang="en-US" sz="3200" dirty="0" smtClean="0"/>
              <a:t>tools do you use, as IPP supervisors, to positively influence the </a:t>
            </a:r>
            <a:r>
              <a:rPr lang="en-US" sz="3200" dirty="0" smtClean="0"/>
              <a:t>  	culture</a:t>
            </a:r>
            <a:r>
              <a:rPr lang="en-US" sz="3200" dirty="0" smtClean="0"/>
              <a:t>? </a:t>
            </a:r>
          </a:p>
          <a:p>
            <a:endParaRPr lang="en-US" dirty="0"/>
          </a:p>
        </p:txBody>
      </p:sp>
      <p:sp>
        <p:nvSpPr>
          <p:cNvPr id="4" name="Footer Placeholder 3"/>
          <p:cNvSpPr>
            <a:spLocks noGrp="1"/>
          </p:cNvSpPr>
          <p:nvPr>
            <p:ph type="ftr" sz="quarter" idx="11"/>
          </p:nvPr>
        </p:nvSpPr>
        <p:spPr/>
        <p:txBody>
          <a:bodyPr/>
          <a:lstStyle/>
          <a:p>
            <a:r>
              <a:rPr lang="en-US" dirty="0"/>
              <a:t>Cornell University Infrastructure Properties and Planning - Refreshing Management Skills for Infrastructure Properties and Planning Supervisors</a:t>
            </a:r>
          </a:p>
        </p:txBody>
      </p:sp>
    </p:spTree>
    <p:extLst>
      <p:ext uri="{BB962C8B-B14F-4D97-AF65-F5344CB8AC3E}">
        <p14:creationId xmlns:p14="http://schemas.microsoft.com/office/powerpoint/2010/main" val="403736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Our Culture – Small group discussion</a:t>
            </a:r>
            <a:endParaRPr lang="en-US" sz="4400" b="1" dirty="0"/>
          </a:p>
        </p:txBody>
      </p:sp>
      <p:sp>
        <p:nvSpPr>
          <p:cNvPr id="3" name="Content Placeholder 2"/>
          <p:cNvSpPr>
            <a:spLocks noGrp="1"/>
          </p:cNvSpPr>
          <p:nvPr>
            <p:ph idx="1"/>
          </p:nvPr>
        </p:nvSpPr>
        <p:spPr/>
        <p:txBody>
          <a:bodyPr>
            <a:normAutofit/>
          </a:bodyPr>
          <a:lstStyle/>
          <a:p>
            <a:pPr marL="0" indent="0">
              <a:buNone/>
            </a:pPr>
            <a:r>
              <a:rPr lang="en-US" sz="3200" dirty="0" smtClean="0"/>
              <a:t>4. What </a:t>
            </a:r>
            <a:r>
              <a:rPr lang="en-US" sz="3200" dirty="0" smtClean="0"/>
              <a:t>tools do you use, as IPP supervisors, to positively </a:t>
            </a:r>
            <a:r>
              <a:rPr lang="en-US" sz="3200" dirty="0" smtClean="0"/>
              <a:t>	influence the culture</a:t>
            </a:r>
            <a:r>
              <a:rPr lang="en-US" sz="3200" dirty="0" smtClean="0"/>
              <a:t>? </a:t>
            </a:r>
          </a:p>
          <a:p>
            <a:endParaRPr lang="en-US" dirty="0"/>
          </a:p>
        </p:txBody>
      </p:sp>
      <p:sp>
        <p:nvSpPr>
          <p:cNvPr id="4" name="Footer Placeholder 3"/>
          <p:cNvSpPr>
            <a:spLocks noGrp="1"/>
          </p:cNvSpPr>
          <p:nvPr>
            <p:ph type="ftr" sz="quarter" idx="11"/>
          </p:nvPr>
        </p:nvSpPr>
        <p:spPr/>
        <p:txBody>
          <a:bodyPr/>
          <a:lstStyle/>
          <a:p>
            <a:r>
              <a:rPr lang="en-US" dirty="0"/>
              <a:t>Cornell University Infrastructure Properties and Planning - Refreshing Management Skills for Infrastructure Properties and Planning Supervisors</a:t>
            </a:r>
          </a:p>
        </p:txBody>
      </p:sp>
    </p:spTree>
    <p:extLst>
      <p:ext uri="{BB962C8B-B14F-4D97-AF65-F5344CB8AC3E}">
        <p14:creationId xmlns:p14="http://schemas.microsoft.com/office/powerpoint/2010/main" val="348018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1" y="279400"/>
            <a:ext cx="10131425" cy="957729"/>
          </a:xfrm>
        </p:spPr>
        <p:txBody>
          <a:bodyPr/>
          <a:lstStyle/>
          <a:p>
            <a:r>
              <a:rPr lang="en-US" sz="4400" b="1" dirty="0" smtClean="0"/>
              <a:t>expectations</a:t>
            </a:r>
            <a:endParaRPr lang="en-US" sz="4400" b="1" dirty="0"/>
          </a:p>
        </p:txBody>
      </p:sp>
      <p:graphicFrame>
        <p:nvGraphicFramePr>
          <p:cNvPr id="5" name="Diagram 4"/>
          <p:cNvGraphicFramePr/>
          <p:nvPr>
            <p:extLst>
              <p:ext uri="{D42A27DB-BD31-4B8C-83A1-F6EECF244321}">
                <p14:modId xmlns:p14="http://schemas.microsoft.com/office/powerpoint/2010/main" val="3845383016"/>
              </p:ext>
            </p:extLst>
          </p:nvPr>
        </p:nvGraphicFramePr>
        <p:xfrm>
          <a:off x="915894" y="1237129"/>
          <a:ext cx="10720294" cy="5217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811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7FFB43E8-138E-4796-AD1C-77B6976299CF}"/>
                                            </p:graphicEl>
                                          </p:spTgt>
                                        </p:tgtEl>
                                        <p:attrNameLst>
                                          <p:attrName>style.visibility</p:attrName>
                                        </p:attrNameLst>
                                      </p:cBhvr>
                                      <p:to>
                                        <p:strVal val="visible"/>
                                      </p:to>
                                    </p:set>
                                    <p:animEffect transition="in" filter="fade">
                                      <p:cBhvr>
                                        <p:cTn id="12" dur="500"/>
                                        <p:tgtEl>
                                          <p:spTgt spid="5">
                                            <p:graphicEl>
                                              <a:dgm id="{7FFB43E8-138E-4796-AD1C-77B6976299C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4EFB0B95-99FA-4A1A-84BF-40012002DE84}"/>
                                            </p:graphicEl>
                                          </p:spTgt>
                                        </p:tgtEl>
                                        <p:attrNameLst>
                                          <p:attrName>style.visibility</p:attrName>
                                        </p:attrNameLst>
                                      </p:cBhvr>
                                      <p:to>
                                        <p:strVal val="visible"/>
                                      </p:to>
                                    </p:set>
                                    <p:animEffect transition="in" filter="fade">
                                      <p:cBhvr>
                                        <p:cTn id="17" dur="500"/>
                                        <p:tgtEl>
                                          <p:spTgt spid="5">
                                            <p:graphicEl>
                                              <a:dgm id="{4EFB0B95-99FA-4A1A-84BF-40012002DE8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59D08C4B-E0D9-4F06-B40B-ED286696B22A}"/>
                                            </p:graphicEl>
                                          </p:spTgt>
                                        </p:tgtEl>
                                        <p:attrNameLst>
                                          <p:attrName>style.visibility</p:attrName>
                                        </p:attrNameLst>
                                      </p:cBhvr>
                                      <p:to>
                                        <p:strVal val="visible"/>
                                      </p:to>
                                    </p:set>
                                    <p:animEffect transition="in" filter="fade">
                                      <p:cBhvr>
                                        <p:cTn id="22" dur="500"/>
                                        <p:tgtEl>
                                          <p:spTgt spid="5">
                                            <p:graphicEl>
                                              <a:dgm id="{59D08C4B-E0D9-4F06-B40B-ED286696B22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388599" cy="1456267"/>
          </a:xfrm>
        </p:spPr>
        <p:txBody>
          <a:bodyPr/>
          <a:lstStyle/>
          <a:p>
            <a:r>
              <a:rPr lang="en-US" b="1" dirty="0" smtClean="0"/>
              <a:t>Managing Your Priorities – </a:t>
            </a:r>
            <a:r>
              <a:rPr lang="en-US" b="1" i="1" dirty="0" smtClean="0"/>
              <a:t>Where is your focus? </a:t>
            </a:r>
            <a:endParaRPr lang="en-US" b="1"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49521172"/>
              </p:ext>
            </p:extLst>
          </p:nvPr>
        </p:nvGraphicFramePr>
        <p:xfrm>
          <a:off x="2173941" y="1834351"/>
          <a:ext cx="10018059" cy="3649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a:t>Cornell University Infrastructure Properties and Planning - Refreshing Management Skills for Infrastructure Properties and Planning Supervisors</a:t>
            </a:r>
          </a:p>
        </p:txBody>
      </p:sp>
    </p:spTree>
    <p:extLst>
      <p:ext uri="{BB962C8B-B14F-4D97-AF65-F5344CB8AC3E}">
        <p14:creationId xmlns:p14="http://schemas.microsoft.com/office/powerpoint/2010/main" val="213301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6ECC36ED-3232-45E5-B1DE-0948CA07F2AE}"/>
                                            </p:graphicEl>
                                          </p:spTgt>
                                        </p:tgtEl>
                                        <p:attrNameLst>
                                          <p:attrName>style.visibility</p:attrName>
                                        </p:attrNameLst>
                                      </p:cBhvr>
                                      <p:to>
                                        <p:strVal val="visible"/>
                                      </p:to>
                                    </p:set>
                                    <p:animEffect transition="in" filter="fade">
                                      <p:cBhvr>
                                        <p:cTn id="10" dur="500"/>
                                        <p:tgtEl>
                                          <p:spTgt spid="5">
                                            <p:graphicEl>
                                              <a:dgm id="{6ECC36ED-3232-45E5-B1DE-0948CA07F2A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graphicEl>
                                              <a:dgm id="{0EBA9712-08F8-4CD9-9FCC-6E96FE290FED}"/>
                                            </p:graphicEl>
                                          </p:spTgt>
                                        </p:tgtEl>
                                        <p:attrNameLst>
                                          <p:attrName>style.visibility</p:attrName>
                                        </p:attrNameLst>
                                      </p:cBhvr>
                                      <p:to>
                                        <p:strVal val="visible"/>
                                      </p:to>
                                    </p:set>
                                    <p:animEffect transition="in" filter="fade">
                                      <p:cBhvr>
                                        <p:cTn id="15" dur="500"/>
                                        <p:tgtEl>
                                          <p:spTgt spid="5">
                                            <p:graphicEl>
                                              <a:dgm id="{0EBA9712-08F8-4CD9-9FCC-6E96FE290FE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2EDA6FB4-ACE2-4E10-A096-4A0994CE0202}"/>
                                            </p:graphicEl>
                                          </p:spTgt>
                                        </p:tgtEl>
                                        <p:attrNameLst>
                                          <p:attrName>style.visibility</p:attrName>
                                        </p:attrNameLst>
                                      </p:cBhvr>
                                      <p:to>
                                        <p:strVal val="visible"/>
                                      </p:to>
                                    </p:set>
                                    <p:animEffect transition="in" filter="fade">
                                      <p:cBhvr>
                                        <p:cTn id="20" dur="500"/>
                                        <p:tgtEl>
                                          <p:spTgt spid="5">
                                            <p:graphicEl>
                                              <a:dgm id="{2EDA6FB4-ACE2-4E10-A096-4A0994CE0202}"/>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graphicEl>
                                              <a:dgm id="{60ADAF4F-550E-43A6-80CA-06BAB69FBD3E}"/>
                                            </p:graphicEl>
                                          </p:spTgt>
                                        </p:tgtEl>
                                        <p:attrNameLst>
                                          <p:attrName>style.visibility</p:attrName>
                                        </p:attrNameLst>
                                      </p:cBhvr>
                                      <p:to>
                                        <p:strVal val="visible"/>
                                      </p:to>
                                    </p:set>
                                    <p:animEffect transition="in" filter="fade">
                                      <p:cBhvr>
                                        <p:cTn id="25" dur="500"/>
                                        <p:tgtEl>
                                          <p:spTgt spid="5">
                                            <p:graphicEl>
                                              <a:dgm id="{60ADAF4F-550E-43A6-80CA-06BAB69FBD3E}"/>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graphicEl>
                                              <a:dgm id="{1C03FAD4-D889-4F72-A83D-07CB06CE3320}"/>
                                            </p:graphicEl>
                                          </p:spTgt>
                                        </p:tgtEl>
                                        <p:attrNameLst>
                                          <p:attrName>style.visibility</p:attrName>
                                        </p:attrNameLst>
                                      </p:cBhvr>
                                      <p:to>
                                        <p:strVal val="visible"/>
                                      </p:to>
                                    </p:set>
                                    <p:animEffect transition="in" filter="fade">
                                      <p:cBhvr>
                                        <p:cTn id="30" dur="500"/>
                                        <p:tgtEl>
                                          <p:spTgt spid="5">
                                            <p:graphicEl>
                                              <a:dgm id="{1C03FAD4-D889-4F72-A83D-07CB06CE332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Why </a:t>
            </a:r>
            <a:r>
              <a:rPr lang="en-US" sz="4400" b="1" dirty="0" smtClean="0"/>
              <a:t>staff development? </a:t>
            </a:r>
            <a:endParaRPr lang="en-US" sz="4400" dirty="0"/>
          </a:p>
        </p:txBody>
      </p:sp>
      <p:sp>
        <p:nvSpPr>
          <p:cNvPr id="4" name="Footer Placeholder 3"/>
          <p:cNvSpPr>
            <a:spLocks noGrp="1"/>
          </p:cNvSpPr>
          <p:nvPr>
            <p:ph type="ftr" sz="quarter" idx="11"/>
          </p:nvPr>
        </p:nvSpPr>
        <p:spPr/>
        <p:txBody>
          <a:bodyPr/>
          <a:lstStyle/>
          <a:p>
            <a:r>
              <a:rPr lang="en-US" dirty="0"/>
              <a:t>Cornell University Infrastructure Properties and Planning - Refreshing Management Skills for Infrastructure Properties and Planning Supervisors</a:t>
            </a:r>
          </a:p>
        </p:txBody>
      </p:sp>
      <p:graphicFrame>
        <p:nvGraphicFramePr>
          <p:cNvPr id="5" name="Diagram 4"/>
          <p:cNvGraphicFramePr/>
          <p:nvPr>
            <p:extLst>
              <p:ext uri="{D42A27DB-BD31-4B8C-83A1-F6EECF244321}">
                <p14:modId xmlns:p14="http://schemas.microsoft.com/office/powerpoint/2010/main" val="78742022"/>
              </p:ext>
            </p:extLst>
          </p:nvPr>
        </p:nvGraphicFramePr>
        <p:xfrm>
          <a:off x="2070100" y="1784164"/>
          <a:ext cx="8128000" cy="4072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647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5C7FC1AF-446A-4FF5-A99B-A6D229F06A86}"/>
                                            </p:graphicEl>
                                          </p:spTgt>
                                        </p:tgtEl>
                                        <p:attrNameLst>
                                          <p:attrName>style.visibility</p:attrName>
                                        </p:attrNameLst>
                                      </p:cBhvr>
                                      <p:to>
                                        <p:strVal val="visible"/>
                                      </p:to>
                                    </p:set>
                                    <p:animEffect transition="in" filter="fade">
                                      <p:cBhvr>
                                        <p:cTn id="12" dur="500"/>
                                        <p:tgtEl>
                                          <p:spTgt spid="5">
                                            <p:graphicEl>
                                              <a:dgm id="{5C7FC1AF-446A-4FF5-A99B-A6D229F06A8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22D80317-059D-475B-B442-E6A35F6AC392}"/>
                                            </p:graphicEl>
                                          </p:spTgt>
                                        </p:tgtEl>
                                        <p:attrNameLst>
                                          <p:attrName>style.visibility</p:attrName>
                                        </p:attrNameLst>
                                      </p:cBhvr>
                                      <p:to>
                                        <p:strVal val="visible"/>
                                      </p:to>
                                    </p:set>
                                    <p:animEffect transition="in" filter="fade">
                                      <p:cBhvr>
                                        <p:cTn id="17" dur="500"/>
                                        <p:tgtEl>
                                          <p:spTgt spid="5">
                                            <p:graphicEl>
                                              <a:dgm id="{22D80317-059D-475B-B442-E6A35F6AC39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86A7105C-6040-43DA-84D9-1F362EAE654A}"/>
                                            </p:graphicEl>
                                          </p:spTgt>
                                        </p:tgtEl>
                                        <p:attrNameLst>
                                          <p:attrName>style.visibility</p:attrName>
                                        </p:attrNameLst>
                                      </p:cBhvr>
                                      <p:to>
                                        <p:strVal val="visible"/>
                                      </p:to>
                                    </p:set>
                                    <p:animEffect transition="in" filter="fade">
                                      <p:cBhvr>
                                        <p:cTn id="22" dur="500"/>
                                        <p:tgtEl>
                                          <p:spTgt spid="5">
                                            <p:graphicEl>
                                              <a:dgm id="{86A7105C-6040-43DA-84D9-1F362EAE654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0"/>
            <a:ext cx="9890125" cy="1028700"/>
          </a:xfrm>
        </p:spPr>
        <p:txBody>
          <a:bodyPr>
            <a:normAutofit/>
          </a:bodyPr>
          <a:lstStyle/>
          <a:p>
            <a:r>
              <a:rPr lang="en-US" sz="3200" b="1" dirty="0" smtClean="0"/>
              <a:t>Staff development – Who’s responsibility is it? </a:t>
            </a:r>
            <a:endParaRPr lang="en-US"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07392342"/>
              </p:ext>
            </p:extLst>
          </p:nvPr>
        </p:nvGraphicFramePr>
        <p:xfrm>
          <a:off x="-1638300" y="673100"/>
          <a:ext cx="14147800" cy="5854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414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EC7D8BEF-5CAC-49D5-9EE5-E0C53F9A3222}"/>
                                            </p:graphicEl>
                                          </p:spTgt>
                                        </p:tgtEl>
                                        <p:attrNameLst>
                                          <p:attrName>style.visibility</p:attrName>
                                        </p:attrNameLst>
                                      </p:cBhvr>
                                      <p:to>
                                        <p:strVal val="visible"/>
                                      </p:to>
                                    </p:set>
                                    <p:animEffect transition="in" filter="fade">
                                      <p:cBhvr>
                                        <p:cTn id="12" dur="500"/>
                                        <p:tgtEl>
                                          <p:spTgt spid="5">
                                            <p:graphicEl>
                                              <a:dgm id="{EC7D8BEF-5CAC-49D5-9EE5-E0C53F9A322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605767CE-9A65-434A-9618-B55BE2D1F2BB}"/>
                                            </p:graphicEl>
                                          </p:spTgt>
                                        </p:tgtEl>
                                        <p:attrNameLst>
                                          <p:attrName>style.visibility</p:attrName>
                                        </p:attrNameLst>
                                      </p:cBhvr>
                                      <p:to>
                                        <p:strVal val="visible"/>
                                      </p:to>
                                    </p:set>
                                    <p:animEffect transition="in" filter="fade">
                                      <p:cBhvr>
                                        <p:cTn id="15" dur="500"/>
                                        <p:tgtEl>
                                          <p:spTgt spid="5">
                                            <p:graphicEl>
                                              <a:dgm id="{605767CE-9A65-434A-9618-B55BE2D1F2BB}"/>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graphicEl>
                                              <a:dgm id="{12E5FDC5-A8B5-42D4-B0E5-FAC8140F3D2F}"/>
                                            </p:graphicEl>
                                          </p:spTgt>
                                        </p:tgtEl>
                                        <p:attrNameLst>
                                          <p:attrName>style.visibility</p:attrName>
                                        </p:attrNameLst>
                                      </p:cBhvr>
                                      <p:to>
                                        <p:strVal val="visible"/>
                                      </p:to>
                                    </p:set>
                                    <p:animEffect transition="in" filter="fade">
                                      <p:cBhvr>
                                        <p:cTn id="18" dur="500"/>
                                        <p:tgtEl>
                                          <p:spTgt spid="5">
                                            <p:graphicEl>
                                              <a:dgm id="{12E5FDC5-A8B5-42D4-B0E5-FAC8140F3D2F}"/>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graphicEl>
                                              <a:dgm id="{25110EBE-2DF3-43DA-96A3-835E37C4C48A}"/>
                                            </p:graphicEl>
                                          </p:spTgt>
                                        </p:tgtEl>
                                        <p:attrNameLst>
                                          <p:attrName>style.visibility</p:attrName>
                                        </p:attrNameLst>
                                      </p:cBhvr>
                                      <p:to>
                                        <p:strVal val="visible"/>
                                      </p:to>
                                    </p:set>
                                    <p:animEffect transition="in" filter="fade">
                                      <p:cBhvr>
                                        <p:cTn id="21" dur="500"/>
                                        <p:tgtEl>
                                          <p:spTgt spid="5">
                                            <p:graphicEl>
                                              <a:dgm id="{25110EBE-2DF3-43DA-96A3-835E37C4C48A}"/>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graphicEl>
                                              <a:dgm id="{E0DE9173-6A8D-4657-8F15-858C81069359}"/>
                                            </p:graphicEl>
                                          </p:spTgt>
                                        </p:tgtEl>
                                        <p:attrNameLst>
                                          <p:attrName>style.visibility</p:attrName>
                                        </p:attrNameLst>
                                      </p:cBhvr>
                                      <p:to>
                                        <p:strVal val="visible"/>
                                      </p:to>
                                    </p:set>
                                    <p:animEffect transition="in" filter="fade">
                                      <p:cBhvr>
                                        <p:cTn id="24" dur="500"/>
                                        <p:tgtEl>
                                          <p:spTgt spid="5">
                                            <p:graphicEl>
                                              <a:dgm id="{E0DE9173-6A8D-4657-8F15-858C81069359}"/>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graphicEl>
                                              <a:dgm id="{B11B45C7-4186-41FB-9997-D2E9D18CA8C2}"/>
                                            </p:graphicEl>
                                          </p:spTgt>
                                        </p:tgtEl>
                                        <p:attrNameLst>
                                          <p:attrName>style.visibility</p:attrName>
                                        </p:attrNameLst>
                                      </p:cBhvr>
                                      <p:to>
                                        <p:strVal val="visible"/>
                                      </p:to>
                                    </p:set>
                                    <p:animEffect transition="in" filter="fade">
                                      <p:cBhvr>
                                        <p:cTn id="27" dur="500"/>
                                        <p:tgtEl>
                                          <p:spTgt spid="5">
                                            <p:graphicEl>
                                              <a:dgm id="{B11B45C7-4186-41FB-9997-D2E9D18CA8C2}"/>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77876778-570B-4129-9886-C0F7349945A8}"/>
                                            </p:graphicEl>
                                          </p:spTgt>
                                        </p:tgtEl>
                                        <p:attrNameLst>
                                          <p:attrName>style.visibility</p:attrName>
                                        </p:attrNameLst>
                                      </p:cBhvr>
                                      <p:to>
                                        <p:strVal val="visible"/>
                                      </p:to>
                                    </p:set>
                                    <p:animEffect transition="in" filter="fade">
                                      <p:cBhvr>
                                        <p:cTn id="32" dur="500"/>
                                        <p:tgtEl>
                                          <p:spTgt spid="5">
                                            <p:graphicEl>
                                              <a:dgm id="{77876778-570B-4129-9886-C0F7349945A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dgm id="{F6A32E72-12CE-4E78-9DAD-D571A77D8C8B}"/>
                                            </p:graphicEl>
                                          </p:spTgt>
                                        </p:tgtEl>
                                        <p:attrNameLst>
                                          <p:attrName>style.visibility</p:attrName>
                                        </p:attrNameLst>
                                      </p:cBhvr>
                                      <p:to>
                                        <p:strVal val="visible"/>
                                      </p:to>
                                    </p:set>
                                    <p:animEffect transition="in" filter="fade">
                                      <p:cBhvr>
                                        <p:cTn id="37" dur="500"/>
                                        <p:tgtEl>
                                          <p:spTgt spid="5">
                                            <p:graphicEl>
                                              <a:dgm id="{F6A32E72-12CE-4E78-9DAD-D571A77D8C8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graphicEl>
                                              <a:dgm id="{C130F71C-5D42-4917-B0DA-E5EAB18B3C8C}"/>
                                            </p:graphicEl>
                                          </p:spTgt>
                                        </p:tgtEl>
                                        <p:attrNameLst>
                                          <p:attrName>style.visibility</p:attrName>
                                        </p:attrNameLst>
                                      </p:cBhvr>
                                      <p:to>
                                        <p:strVal val="visible"/>
                                      </p:to>
                                    </p:set>
                                    <p:animEffect transition="in" filter="fade">
                                      <p:cBhvr>
                                        <p:cTn id="42" dur="500"/>
                                        <p:tgtEl>
                                          <p:spTgt spid="5">
                                            <p:graphicEl>
                                              <a:dgm id="{C130F71C-5D42-4917-B0DA-E5EAB18B3C8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uiExpand="1">
        <p:bldSub>
          <a:bldDgm bld="lvl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0"/>
            <a:ext cx="9890125" cy="1028700"/>
          </a:xfrm>
        </p:spPr>
        <p:txBody>
          <a:bodyPr>
            <a:normAutofit/>
          </a:bodyPr>
          <a:lstStyle/>
          <a:p>
            <a:r>
              <a:rPr lang="en-US" sz="4400" b="1" dirty="0" smtClean="0"/>
              <a:t>Staff development Options</a:t>
            </a:r>
            <a:endParaRPr lang="en-US" sz="4400" b="1" dirty="0"/>
          </a:p>
        </p:txBody>
      </p:sp>
      <p:sp>
        <p:nvSpPr>
          <p:cNvPr id="4" name="Circular Arrow 3"/>
          <p:cNvSpPr/>
          <p:nvPr/>
        </p:nvSpPr>
        <p:spPr>
          <a:xfrm>
            <a:off x="3484031" y="916874"/>
            <a:ext cx="5259686" cy="5259686"/>
          </a:xfrm>
          <a:prstGeom prst="circularArrow">
            <a:avLst>
              <a:gd name="adj1" fmla="val 5544"/>
              <a:gd name="adj2" fmla="val 330680"/>
              <a:gd name="adj3" fmla="val 14935830"/>
              <a:gd name="adj4" fmla="val 16713093"/>
              <a:gd name="adj5" fmla="val 5757"/>
            </a:avLst>
          </a:prstGeom>
        </p:spPr>
        <p:style>
          <a:lnRef idx="0">
            <a:schemeClr val="dk1">
              <a:hueOff val="0"/>
              <a:satOff val="0"/>
              <a:lumOff val="0"/>
              <a:alphaOff val="0"/>
            </a:schemeClr>
          </a:lnRef>
          <a:fillRef idx="1">
            <a:schemeClr val="accent2">
              <a:tint val="40000"/>
              <a:hueOff val="0"/>
              <a:satOff val="0"/>
              <a:lumOff val="0"/>
              <a:alphaOff val="0"/>
            </a:schemeClr>
          </a:fillRef>
          <a:effectRef idx="1">
            <a:schemeClr val="accent2">
              <a:tint val="40000"/>
              <a:hueOff val="0"/>
              <a:satOff val="0"/>
              <a:lumOff val="0"/>
              <a:alphaOff val="0"/>
            </a:schemeClr>
          </a:effectRef>
          <a:fontRef idx="minor">
            <a:schemeClr val="dk1">
              <a:hueOff val="0"/>
              <a:satOff val="0"/>
              <a:lumOff val="0"/>
              <a:alphaOff val="0"/>
            </a:schemeClr>
          </a:fontRef>
        </p:style>
      </p:sp>
      <p:grpSp>
        <p:nvGrpSpPr>
          <p:cNvPr id="6" name="Group 5"/>
          <p:cNvGrpSpPr/>
          <p:nvPr/>
        </p:nvGrpSpPr>
        <p:grpSpPr>
          <a:xfrm>
            <a:off x="5270743" y="888298"/>
            <a:ext cx="1695583" cy="842834"/>
            <a:chOff x="3686632" y="2147"/>
            <a:chExt cx="1201662" cy="643950"/>
          </a:xfrm>
          <a:scene3d>
            <a:camera prst="orthographicFront"/>
            <a:lightRig rig="flat" dir="t"/>
          </a:scene3d>
        </p:grpSpPr>
        <p:sp>
          <p:nvSpPr>
            <p:cNvPr id="7" name="Rounded Rectangle 6"/>
            <p:cNvSpPr/>
            <p:nvPr/>
          </p:nvSpPr>
          <p:spPr>
            <a:xfrm>
              <a:off x="3686632" y="2147"/>
              <a:ext cx="1201662" cy="600831"/>
            </a:xfrm>
            <a:prstGeom prst="round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8" name="Rounded Rectangle 5"/>
            <p:cNvSpPr/>
            <p:nvPr/>
          </p:nvSpPr>
          <p:spPr>
            <a:xfrm>
              <a:off x="3736214" y="2147"/>
              <a:ext cx="1143002" cy="64395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37148" tIns="37148" rIns="37148" bIns="37148" numCol="1" spcCol="1270" anchor="ctr" anchorCtr="0">
              <a:noAutofit/>
            </a:bodyPr>
            <a:lstStyle/>
            <a:p>
              <a:pPr algn="ctr" defTabSz="433388">
                <a:lnSpc>
                  <a:spcPct val="90000"/>
                </a:lnSpc>
                <a:spcBef>
                  <a:spcPct val="0"/>
                </a:spcBef>
                <a:spcAft>
                  <a:spcPct val="35000"/>
                </a:spcAft>
              </a:pPr>
              <a:r>
                <a:rPr lang="en-US" sz="1400" dirty="0">
                  <a:solidFill>
                    <a:srgbClr val="30ACEC">
                      <a:lumMod val="25000"/>
                    </a:srgbClr>
                  </a:solidFill>
                </a:rPr>
                <a:t>Stretch</a:t>
              </a:r>
              <a:r>
                <a:rPr lang="en-US" sz="975" dirty="0">
                  <a:solidFill>
                    <a:srgbClr val="30ACEC">
                      <a:lumMod val="25000"/>
                    </a:srgbClr>
                  </a:solidFill>
                </a:rPr>
                <a:t> </a:t>
              </a:r>
              <a:r>
                <a:rPr lang="en-US" sz="1400" dirty="0">
                  <a:solidFill>
                    <a:srgbClr val="30ACEC">
                      <a:lumMod val="25000"/>
                    </a:srgbClr>
                  </a:solidFill>
                </a:rPr>
                <a:t>Assignments</a:t>
              </a:r>
            </a:p>
          </p:txBody>
        </p:sp>
      </p:grpSp>
      <p:grpSp>
        <p:nvGrpSpPr>
          <p:cNvPr id="9" name="Group 8"/>
          <p:cNvGrpSpPr/>
          <p:nvPr/>
        </p:nvGrpSpPr>
        <p:grpSpPr>
          <a:xfrm>
            <a:off x="7280655" y="1694535"/>
            <a:ext cx="1777843" cy="749701"/>
            <a:chOff x="5290442" y="506831"/>
            <a:chExt cx="1201662" cy="600831"/>
          </a:xfrm>
          <a:scene3d>
            <a:camera prst="orthographicFront"/>
            <a:lightRig rig="flat" dir="t"/>
          </a:scene3d>
        </p:grpSpPr>
        <p:sp>
          <p:nvSpPr>
            <p:cNvPr id="10" name="Rounded Rectangle 9"/>
            <p:cNvSpPr/>
            <p:nvPr/>
          </p:nvSpPr>
          <p:spPr>
            <a:xfrm>
              <a:off x="5290442" y="506831"/>
              <a:ext cx="1201662" cy="600831"/>
            </a:xfrm>
            <a:prstGeom prst="roundRect">
              <a:avLst/>
            </a:prstGeom>
            <a:sp3d prstMaterial="dkEdge">
              <a:bevelT w="8200" h="38100"/>
            </a:sp3d>
          </p:spPr>
          <p:style>
            <a:lnRef idx="0">
              <a:schemeClr val="lt1">
                <a:hueOff val="0"/>
                <a:satOff val="0"/>
                <a:lumOff val="0"/>
                <a:alphaOff val="0"/>
              </a:schemeClr>
            </a:lnRef>
            <a:fillRef idx="2">
              <a:schemeClr val="accent2">
                <a:hueOff val="772937"/>
                <a:satOff val="-8265"/>
                <a:lumOff val="2157"/>
                <a:alphaOff val="0"/>
              </a:schemeClr>
            </a:fillRef>
            <a:effectRef idx="1">
              <a:schemeClr val="accent2">
                <a:hueOff val="772937"/>
                <a:satOff val="-8265"/>
                <a:lumOff val="2157"/>
                <a:alphaOff val="0"/>
              </a:schemeClr>
            </a:effectRef>
            <a:fontRef idx="minor">
              <a:schemeClr val="dk1"/>
            </a:fontRef>
          </p:style>
        </p:sp>
        <p:sp>
          <p:nvSpPr>
            <p:cNvPr id="11" name="Rounded Rectangle 7"/>
            <p:cNvSpPr/>
            <p:nvPr/>
          </p:nvSpPr>
          <p:spPr>
            <a:xfrm>
              <a:off x="5319772" y="536161"/>
              <a:ext cx="1143002" cy="54217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37148" tIns="37148" rIns="37148" bIns="37148" numCol="1" spcCol="1270" anchor="ctr" anchorCtr="0">
              <a:noAutofit/>
            </a:bodyPr>
            <a:lstStyle/>
            <a:p>
              <a:pPr algn="ctr" defTabSz="433388">
                <a:lnSpc>
                  <a:spcPct val="90000"/>
                </a:lnSpc>
                <a:spcBef>
                  <a:spcPct val="0"/>
                </a:spcBef>
                <a:spcAft>
                  <a:spcPct val="35000"/>
                </a:spcAft>
              </a:pPr>
              <a:r>
                <a:rPr lang="en-US" sz="1400" dirty="0">
                  <a:solidFill>
                    <a:srgbClr val="30ACEC">
                      <a:lumMod val="25000"/>
                    </a:srgbClr>
                  </a:solidFill>
                </a:rPr>
                <a:t>Project Leaders</a:t>
              </a:r>
            </a:p>
          </p:txBody>
        </p:sp>
      </p:grpSp>
      <p:grpSp>
        <p:nvGrpSpPr>
          <p:cNvPr id="12" name="Group 11"/>
          <p:cNvGrpSpPr/>
          <p:nvPr/>
        </p:nvGrpSpPr>
        <p:grpSpPr>
          <a:xfrm>
            <a:off x="7280656" y="4495906"/>
            <a:ext cx="1822322" cy="812194"/>
            <a:chOff x="5867403" y="3755883"/>
            <a:chExt cx="1201662" cy="600831"/>
          </a:xfrm>
          <a:scene3d>
            <a:camera prst="orthographicFront"/>
            <a:lightRig rig="flat" dir="t"/>
          </a:scene3d>
        </p:grpSpPr>
        <p:sp>
          <p:nvSpPr>
            <p:cNvPr id="13" name="Rounded Rectangle 12"/>
            <p:cNvSpPr/>
            <p:nvPr/>
          </p:nvSpPr>
          <p:spPr>
            <a:xfrm>
              <a:off x="5867403" y="3755883"/>
              <a:ext cx="1201662" cy="600831"/>
            </a:xfrm>
            <a:prstGeom prst="roundRect">
              <a:avLst/>
            </a:prstGeom>
            <a:sp3d prstMaterial="dkEdge">
              <a:bevelT w="8200" h="38100"/>
            </a:sp3d>
          </p:spPr>
          <p:style>
            <a:lnRef idx="0">
              <a:schemeClr val="lt1">
                <a:hueOff val="0"/>
                <a:satOff val="0"/>
                <a:lumOff val="0"/>
                <a:alphaOff val="0"/>
              </a:schemeClr>
            </a:lnRef>
            <a:fillRef idx="2">
              <a:schemeClr val="accent2">
                <a:hueOff val="1545873"/>
                <a:satOff val="-16531"/>
                <a:lumOff val="4314"/>
                <a:alphaOff val="0"/>
              </a:schemeClr>
            </a:fillRef>
            <a:effectRef idx="1">
              <a:schemeClr val="accent2">
                <a:hueOff val="1545873"/>
                <a:satOff val="-16531"/>
                <a:lumOff val="4314"/>
                <a:alphaOff val="0"/>
              </a:schemeClr>
            </a:effectRef>
            <a:fontRef idx="minor">
              <a:schemeClr val="dk1"/>
            </a:fontRef>
          </p:style>
        </p:sp>
        <p:sp>
          <p:nvSpPr>
            <p:cNvPr id="14" name="Rounded Rectangle 9"/>
            <p:cNvSpPr/>
            <p:nvPr/>
          </p:nvSpPr>
          <p:spPr>
            <a:xfrm>
              <a:off x="5896733" y="3785213"/>
              <a:ext cx="1143002" cy="54217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37148" tIns="37148" rIns="37148" bIns="37148" numCol="1" spcCol="1270" anchor="ctr" anchorCtr="0">
              <a:noAutofit/>
            </a:bodyPr>
            <a:lstStyle/>
            <a:p>
              <a:pPr algn="ctr" defTabSz="433388">
                <a:lnSpc>
                  <a:spcPct val="90000"/>
                </a:lnSpc>
                <a:spcBef>
                  <a:spcPct val="0"/>
                </a:spcBef>
                <a:spcAft>
                  <a:spcPct val="35000"/>
                </a:spcAft>
              </a:pPr>
              <a:r>
                <a:rPr lang="en-US" sz="1400" dirty="0">
                  <a:solidFill>
                    <a:srgbClr val="30ACEC">
                      <a:lumMod val="25000"/>
                    </a:srgbClr>
                  </a:solidFill>
                </a:rPr>
                <a:t>IPP LEAD Program</a:t>
              </a:r>
            </a:p>
          </p:txBody>
        </p:sp>
      </p:grpSp>
      <p:grpSp>
        <p:nvGrpSpPr>
          <p:cNvPr id="15" name="Group 14"/>
          <p:cNvGrpSpPr/>
          <p:nvPr/>
        </p:nvGrpSpPr>
        <p:grpSpPr>
          <a:xfrm>
            <a:off x="3404902" y="1694535"/>
            <a:ext cx="1708464" cy="749701"/>
            <a:chOff x="2354276" y="395829"/>
            <a:chExt cx="1244911" cy="611132"/>
          </a:xfrm>
          <a:scene3d>
            <a:camera prst="orthographicFront"/>
            <a:lightRig rig="flat" dir="t"/>
          </a:scene3d>
        </p:grpSpPr>
        <p:sp>
          <p:nvSpPr>
            <p:cNvPr id="16" name="Rounded Rectangle 15"/>
            <p:cNvSpPr/>
            <p:nvPr/>
          </p:nvSpPr>
          <p:spPr>
            <a:xfrm>
              <a:off x="2354276" y="395829"/>
              <a:ext cx="1201662" cy="600831"/>
            </a:xfrm>
            <a:prstGeom prst="roundRect">
              <a:avLst/>
            </a:prstGeom>
            <a:sp3d prstMaterial="dkEdge">
              <a:bevelT w="8200" h="38100"/>
            </a:sp3d>
          </p:spPr>
          <p:style>
            <a:lnRef idx="0">
              <a:schemeClr val="lt1">
                <a:hueOff val="0"/>
                <a:satOff val="0"/>
                <a:lumOff val="0"/>
                <a:alphaOff val="0"/>
              </a:schemeClr>
            </a:lnRef>
            <a:fillRef idx="2">
              <a:schemeClr val="accent2">
                <a:hueOff val="2318810"/>
                <a:satOff val="-24796"/>
                <a:lumOff val="6471"/>
                <a:alphaOff val="0"/>
              </a:schemeClr>
            </a:fillRef>
            <a:effectRef idx="1">
              <a:schemeClr val="accent2">
                <a:hueOff val="2318810"/>
                <a:satOff val="-24796"/>
                <a:lumOff val="6471"/>
                <a:alphaOff val="0"/>
              </a:schemeClr>
            </a:effectRef>
            <a:fontRef idx="minor">
              <a:schemeClr val="dk1"/>
            </a:fontRef>
          </p:style>
        </p:sp>
        <p:sp>
          <p:nvSpPr>
            <p:cNvPr id="17" name="Rounded Rectangle 11"/>
            <p:cNvSpPr/>
            <p:nvPr/>
          </p:nvSpPr>
          <p:spPr>
            <a:xfrm>
              <a:off x="2354276" y="464790"/>
              <a:ext cx="1244911" cy="54217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37148" tIns="37148" rIns="37148" bIns="37148" numCol="1" spcCol="1270" anchor="ctr" anchorCtr="0">
              <a:noAutofit/>
            </a:bodyPr>
            <a:lstStyle/>
            <a:p>
              <a:pPr algn="ctr" defTabSz="433388">
                <a:lnSpc>
                  <a:spcPct val="90000"/>
                </a:lnSpc>
                <a:spcBef>
                  <a:spcPct val="0"/>
                </a:spcBef>
                <a:spcAft>
                  <a:spcPct val="35000"/>
                </a:spcAft>
              </a:pPr>
              <a:r>
                <a:rPr lang="en-US" sz="1400" dirty="0">
                  <a:solidFill>
                    <a:srgbClr val="30ACEC">
                      <a:lumMod val="25000"/>
                    </a:srgbClr>
                  </a:solidFill>
                </a:rPr>
                <a:t>Committees</a:t>
              </a:r>
            </a:p>
            <a:p>
              <a:pPr algn="ctr" defTabSz="433388">
                <a:lnSpc>
                  <a:spcPct val="90000"/>
                </a:lnSpc>
                <a:spcBef>
                  <a:spcPct val="0"/>
                </a:spcBef>
                <a:spcAft>
                  <a:spcPct val="35000"/>
                </a:spcAft>
              </a:pPr>
              <a:r>
                <a:rPr lang="en-US" sz="1400" dirty="0">
                  <a:solidFill>
                    <a:srgbClr val="30ACEC">
                      <a:lumMod val="25000"/>
                    </a:srgbClr>
                  </a:solidFill>
                </a:rPr>
                <a:t>Task Forces</a:t>
              </a:r>
            </a:p>
          </p:txBody>
        </p:sp>
      </p:grpSp>
      <p:grpSp>
        <p:nvGrpSpPr>
          <p:cNvPr id="18" name="Group 17"/>
          <p:cNvGrpSpPr/>
          <p:nvPr/>
        </p:nvGrpSpPr>
        <p:grpSpPr>
          <a:xfrm>
            <a:off x="3024754" y="3614604"/>
            <a:ext cx="1779330" cy="795293"/>
            <a:chOff x="1391921" y="2448915"/>
            <a:chExt cx="1201662" cy="600831"/>
          </a:xfrm>
          <a:scene3d>
            <a:camera prst="orthographicFront"/>
            <a:lightRig rig="flat" dir="t"/>
          </a:scene3d>
        </p:grpSpPr>
        <p:sp>
          <p:nvSpPr>
            <p:cNvPr id="19" name="Rounded Rectangle 18"/>
            <p:cNvSpPr/>
            <p:nvPr/>
          </p:nvSpPr>
          <p:spPr>
            <a:xfrm>
              <a:off x="1391921" y="2448915"/>
              <a:ext cx="1201662" cy="600831"/>
            </a:xfrm>
            <a:prstGeom prst="roundRect">
              <a:avLst/>
            </a:prstGeom>
            <a:sp3d prstMaterial="dkEdge">
              <a:bevelT w="8200" h="38100"/>
            </a:sp3d>
          </p:spPr>
          <p:style>
            <a:lnRef idx="0">
              <a:schemeClr val="lt1">
                <a:hueOff val="0"/>
                <a:satOff val="0"/>
                <a:lumOff val="0"/>
                <a:alphaOff val="0"/>
              </a:schemeClr>
            </a:lnRef>
            <a:fillRef idx="2">
              <a:schemeClr val="accent2">
                <a:hueOff val="3091747"/>
                <a:satOff val="-33061"/>
                <a:lumOff val="8628"/>
                <a:alphaOff val="0"/>
              </a:schemeClr>
            </a:fillRef>
            <a:effectRef idx="1">
              <a:schemeClr val="accent2">
                <a:hueOff val="3091747"/>
                <a:satOff val="-33061"/>
                <a:lumOff val="8628"/>
                <a:alphaOff val="0"/>
              </a:schemeClr>
            </a:effectRef>
            <a:fontRef idx="minor">
              <a:schemeClr val="dk1"/>
            </a:fontRef>
          </p:style>
        </p:sp>
        <p:sp>
          <p:nvSpPr>
            <p:cNvPr id="20" name="Rounded Rectangle 13"/>
            <p:cNvSpPr/>
            <p:nvPr/>
          </p:nvSpPr>
          <p:spPr>
            <a:xfrm>
              <a:off x="1421251" y="2478245"/>
              <a:ext cx="1143002" cy="54217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37148" tIns="37148" rIns="37148" bIns="37148" numCol="1" spcCol="1270" anchor="ctr" anchorCtr="0">
              <a:noAutofit/>
            </a:bodyPr>
            <a:lstStyle/>
            <a:p>
              <a:pPr algn="ctr" defTabSz="433388">
                <a:lnSpc>
                  <a:spcPct val="90000"/>
                </a:lnSpc>
                <a:spcBef>
                  <a:spcPct val="0"/>
                </a:spcBef>
                <a:spcAft>
                  <a:spcPct val="35000"/>
                </a:spcAft>
              </a:pPr>
              <a:r>
                <a:rPr lang="en-US" sz="1400" dirty="0">
                  <a:solidFill>
                    <a:srgbClr val="30ACEC">
                      <a:lumMod val="25000"/>
                    </a:srgbClr>
                  </a:solidFill>
                </a:rPr>
                <a:t>Trainings</a:t>
              </a:r>
            </a:p>
          </p:txBody>
        </p:sp>
      </p:grpSp>
      <p:grpSp>
        <p:nvGrpSpPr>
          <p:cNvPr id="21" name="Group 20"/>
          <p:cNvGrpSpPr/>
          <p:nvPr/>
        </p:nvGrpSpPr>
        <p:grpSpPr>
          <a:xfrm>
            <a:off x="6269127" y="5392942"/>
            <a:ext cx="1392454" cy="812194"/>
            <a:chOff x="4725063" y="4599529"/>
            <a:chExt cx="1201662" cy="600831"/>
          </a:xfrm>
          <a:scene3d>
            <a:camera prst="orthographicFront"/>
            <a:lightRig rig="flat" dir="t"/>
          </a:scene3d>
        </p:grpSpPr>
        <p:sp>
          <p:nvSpPr>
            <p:cNvPr id="22" name="Rounded Rectangle 21"/>
            <p:cNvSpPr/>
            <p:nvPr/>
          </p:nvSpPr>
          <p:spPr>
            <a:xfrm>
              <a:off x="4725063" y="4599529"/>
              <a:ext cx="1201662" cy="600831"/>
            </a:xfrm>
            <a:prstGeom prst="roundRect">
              <a:avLst/>
            </a:prstGeom>
            <a:sp3d prstMaterial="dkEdge">
              <a:bevelT w="8200" h="38100"/>
            </a:sp3d>
          </p:spPr>
          <p:style>
            <a:lnRef idx="0">
              <a:schemeClr val="lt1">
                <a:hueOff val="0"/>
                <a:satOff val="0"/>
                <a:lumOff val="0"/>
                <a:alphaOff val="0"/>
              </a:schemeClr>
            </a:lnRef>
            <a:fillRef idx="2">
              <a:schemeClr val="accent2">
                <a:hueOff val="3864684"/>
                <a:satOff val="-41326"/>
                <a:lumOff val="10784"/>
                <a:alphaOff val="0"/>
              </a:schemeClr>
            </a:fillRef>
            <a:effectRef idx="1">
              <a:schemeClr val="accent2">
                <a:hueOff val="3864684"/>
                <a:satOff val="-41326"/>
                <a:lumOff val="10784"/>
                <a:alphaOff val="0"/>
              </a:schemeClr>
            </a:effectRef>
            <a:fontRef idx="minor">
              <a:schemeClr val="dk1"/>
            </a:fontRef>
          </p:style>
        </p:sp>
        <p:sp>
          <p:nvSpPr>
            <p:cNvPr id="23" name="Rounded Rectangle 15"/>
            <p:cNvSpPr/>
            <p:nvPr/>
          </p:nvSpPr>
          <p:spPr>
            <a:xfrm>
              <a:off x="4754393" y="4628859"/>
              <a:ext cx="1143002" cy="54217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37148" tIns="37148" rIns="37148" bIns="37148" numCol="1" spcCol="1270" anchor="ctr" anchorCtr="0">
              <a:noAutofit/>
            </a:bodyPr>
            <a:lstStyle/>
            <a:p>
              <a:pPr algn="ctr" defTabSz="433388">
                <a:lnSpc>
                  <a:spcPct val="90000"/>
                </a:lnSpc>
                <a:spcBef>
                  <a:spcPct val="0"/>
                </a:spcBef>
                <a:spcAft>
                  <a:spcPct val="35000"/>
                </a:spcAft>
              </a:pPr>
              <a:r>
                <a:rPr lang="en-US" sz="1400" dirty="0">
                  <a:solidFill>
                    <a:srgbClr val="30ACEC">
                      <a:lumMod val="25000"/>
                    </a:srgbClr>
                  </a:solidFill>
                </a:rPr>
                <a:t>Mentor Relationships</a:t>
              </a:r>
            </a:p>
          </p:txBody>
        </p:sp>
      </p:grpSp>
      <p:grpSp>
        <p:nvGrpSpPr>
          <p:cNvPr id="24" name="Group 23"/>
          <p:cNvGrpSpPr/>
          <p:nvPr/>
        </p:nvGrpSpPr>
        <p:grpSpPr>
          <a:xfrm>
            <a:off x="3024753" y="2529299"/>
            <a:ext cx="1750755" cy="902380"/>
            <a:chOff x="1408859" y="1326966"/>
            <a:chExt cx="1261004" cy="667547"/>
          </a:xfrm>
          <a:scene3d>
            <a:camera prst="orthographicFront"/>
            <a:lightRig rig="flat" dir="t"/>
          </a:scene3d>
        </p:grpSpPr>
        <p:sp>
          <p:nvSpPr>
            <p:cNvPr id="25" name="Rounded Rectangle 24"/>
            <p:cNvSpPr/>
            <p:nvPr/>
          </p:nvSpPr>
          <p:spPr>
            <a:xfrm>
              <a:off x="1447795" y="1393682"/>
              <a:ext cx="1201662" cy="600831"/>
            </a:xfrm>
            <a:prstGeom prst="roundRect">
              <a:avLst/>
            </a:prstGeom>
            <a:sp3d prstMaterial="dkEdge">
              <a:bevelT w="8200" h="38100"/>
            </a:sp3d>
          </p:spPr>
          <p:style>
            <a:lnRef idx="0">
              <a:schemeClr val="lt1">
                <a:hueOff val="0"/>
                <a:satOff val="0"/>
                <a:lumOff val="0"/>
                <a:alphaOff val="0"/>
              </a:schemeClr>
            </a:lnRef>
            <a:fillRef idx="2">
              <a:schemeClr val="accent2">
                <a:hueOff val="4637620"/>
                <a:satOff val="-49592"/>
                <a:lumOff val="12941"/>
                <a:alphaOff val="0"/>
              </a:schemeClr>
            </a:fillRef>
            <a:effectRef idx="1">
              <a:schemeClr val="accent2">
                <a:hueOff val="4637620"/>
                <a:satOff val="-49592"/>
                <a:lumOff val="12941"/>
                <a:alphaOff val="0"/>
              </a:schemeClr>
            </a:effectRef>
            <a:fontRef idx="minor">
              <a:schemeClr val="dk1"/>
            </a:fontRef>
          </p:style>
        </p:sp>
        <p:sp>
          <p:nvSpPr>
            <p:cNvPr id="26" name="Rounded Rectangle 17"/>
            <p:cNvSpPr/>
            <p:nvPr/>
          </p:nvSpPr>
          <p:spPr>
            <a:xfrm>
              <a:off x="1408859" y="1326966"/>
              <a:ext cx="1261004" cy="66026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37148" tIns="37148" rIns="37148" bIns="37148" numCol="1" spcCol="1270" anchor="ctr" anchorCtr="0">
              <a:noAutofit/>
            </a:bodyPr>
            <a:lstStyle/>
            <a:p>
              <a:pPr algn="ctr" defTabSz="433388">
                <a:lnSpc>
                  <a:spcPct val="90000"/>
                </a:lnSpc>
                <a:spcBef>
                  <a:spcPct val="0"/>
                </a:spcBef>
                <a:spcAft>
                  <a:spcPct val="35000"/>
                </a:spcAft>
              </a:pPr>
              <a:r>
                <a:rPr lang="en-US" sz="1400" dirty="0">
                  <a:solidFill>
                    <a:srgbClr val="30ACEC">
                      <a:lumMod val="25000"/>
                    </a:srgbClr>
                  </a:solidFill>
                </a:rPr>
                <a:t>Community Volunteerism</a:t>
              </a:r>
            </a:p>
          </p:txBody>
        </p:sp>
      </p:grpSp>
      <p:grpSp>
        <p:nvGrpSpPr>
          <p:cNvPr id="27" name="Group 26"/>
          <p:cNvGrpSpPr/>
          <p:nvPr/>
        </p:nvGrpSpPr>
        <p:grpSpPr>
          <a:xfrm>
            <a:off x="3404902" y="4509038"/>
            <a:ext cx="1708464" cy="812194"/>
            <a:chOff x="1639214" y="3689310"/>
            <a:chExt cx="1201662" cy="600831"/>
          </a:xfrm>
          <a:scene3d>
            <a:camera prst="orthographicFront"/>
            <a:lightRig rig="flat" dir="t"/>
          </a:scene3d>
        </p:grpSpPr>
        <p:sp>
          <p:nvSpPr>
            <p:cNvPr id="28" name="Rounded Rectangle 27"/>
            <p:cNvSpPr/>
            <p:nvPr/>
          </p:nvSpPr>
          <p:spPr>
            <a:xfrm>
              <a:off x="1639214" y="3689310"/>
              <a:ext cx="1201662" cy="600831"/>
            </a:xfrm>
            <a:prstGeom prst="roundRect">
              <a:avLst/>
            </a:prstGeom>
            <a:sp3d prstMaterial="dkEdge">
              <a:bevelT w="8200" h="38100"/>
            </a:sp3d>
          </p:spPr>
          <p:style>
            <a:lnRef idx="0">
              <a:schemeClr val="lt1">
                <a:hueOff val="0"/>
                <a:satOff val="0"/>
                <a:lumOff val="0"/>
                <a:alphaOff val="0"/>
              </a:schemeClr>
            </a:lnRef>
            <a:fillRef idx="2">
              <a:schemeClr val="accent2">
                <a:hueOff val="5410557"/>
                <a:satOff val="-57857"/>
                <a:lumOff val="15098"/>
                <a:alphaOff val="0"/>
              </a:schemeClr>
            </a:fillRef>
            <a:effectRef idx="1">
              <a:schemeClr val="accent2">
                <a:hueOff val="5410557"/>
                <a:satOff val="-57857"/>
                <a:lumOff val="15098"/>
                <a:alphaOff val="0"/>
              </a:schemeClr>
            </a:effectRef>
            <a:fontRef idx="minor">
              <a:schemeClr val="dk1"/>
            </a:fontRef>
          </p:style>
        </p:sp>
        <p:sp>
          <p:nvSpPr>
            <p:cNvPr id="29" name="Rounded Rectangle 19"/>
            <p:cNvSpPr/>
            <p:nvPr/>
          </p:nvSpPr>
          <p:spPr>
            <a:xfrm>
              <a:off x="1649264" y="3718640"/>
              <a:ext cx="1172332" cy="54217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37148" tIns="37148" rIns="37148" bIns="37148" numCol="1" spcCol="1270" anchor="ctr" anchorCtr="0">
              <a:noAutofit/>
            </a:bodyPr>
            <a:lstStyle/>
            <a:p>
              <a:pPr algn="ctr" defTabSz="433388">
                <a:lnSpc>
                  <a:spcPct val="90000"/>
                </a:lnSpc>
                <a:spcBef>
                  <a:spcPct val="0"/>
                </a:spcBef>
                <a:spcAft>
                  <a:spcPct val="35000"/>
                </a:spcAft>
              </a:pPr>
              <a:r>
                <a:rPr lang="en-US" sz="1400" dirty="0">
                  <a:solidFill>
                    <a:srgbClr val="30ACEC">
                      <a:lumMod val="25000"/>
                    </a:srgbClr>
                  </a:solidFill>
                </a:rPr>
                <a:t>Rotational Assignments</a:t>
              </a:r>
            </a:p>
          </p:txBody>
        </p:sp>
      </p:grpSp>
      <p:grpSp>
        <p:nvGrpSpPr>
          <p:cNvPr id="30" name="Group 29"/>
          <p:cNvGrpSpPr/>
          <p:nvPr/>
        </p:nvGrpSpPr>
        <p:grpSpPr>
          <a:xfrm>
            <a:off x="7790332" y="3581498"/>
            <a:ext cx="1534174" cy="829565"/>
            <a:chOff x="5885620" y="2544116"/>
            <a:chExt cx="1623197" cy="600831"/>
          </a:xfrm>
          <a:scene3d>
            <a:camera prst="orthographicFront"/>
            <a:lightRig rig="flat" dir="t"/>
          </a:scene3d>
        </p:grpSpPr>
        <p:sp>
          <p:nvSpPr>
            <p:cNvPr id="31" name="Rounded Rectangle 30"/>
            <p:cNvSpPr/>
            <p:nvPr/>
          </p:nvSpPr>
          <p:spPr>
            <a:xfrm>
              <a:off x="5885620" y="2544116"/>
              <a:ext cx="1623195" cy="600831"/>
            </a:xfrm>
            <a:prstGeom prst="roundRect">
              <a:avLst/>
            </a:prstGeom>
            <a:sp3d prstMaterial="dkEdge">
              <a:bevelT w="8200" h="38100"/>
            </a:sp3d>
          </p:spPr>
          <p:style>
            <a:lnRef idx="0">
              <a:schemeClr val="lt1">
                <a:hueOff val="0"/>
                <a:satOff val="0"/>
                <a:lumOff val="0"/>
                <a:alphaOff val="0"/>
              </a:schemeClr>
            </a:lnRef>
            <a:fillRef idx="2">
              <a:schemeClr val="accent2">
                <a:hueOff val="6183494"/>
                <a:satOff val="-66122"/>
                <a:lumOff val="17255"/>
                <a:alphaOff val="0"/>
              </a:schemeClr>
            </a:fillRef>
            <a:effectRef idx="1">
              <a:schemeClr val="accent2">
                <a:hueOff val="6183494"/>
                <a:satOff val="-66122"/>
                <a:lumOff val="17255"/>
                <a:alphaOff val="0"/>
              </a:schemeClr>
            </a:effectRef>
            <a:fontRef idx="minor">
              <a:schemeClr val="dk1"/>
            </a:fontRef>
          </p:style>
        </p:sp>
        <p:sp>
          <p:nvSpPr>
            <p:cNvPr id="32" name="Rounded Rectangle 21"/>
            <p:cNvSpPr/>
            <p:nvPr/>
          </p:nvSpPr>
          <p:spPr>
            <a:xfrm>
              <a:off x="5885621" y="2573446"/>
              <a:ext cx="1623196" cy="54217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37148" tIns="37148" rIns="37148" bIns="37148" numCol="1" spcCol="1270" anchor="ctr" anchorCtr="0">
              <a:noAutofit/>
            </a:bodyPr>
            <a:lstStyle/>
            <a:p>
              <a:pPr algn="ctr" defTabSz="433388">
                <a:lnSpc>
                  <a:spcPct val="90000"/>
                </a:lnSpc>
                <a:spcBef>
                  <a:spcPct val="0"/>
                </a:spcBef>
                <a:spcAft>
                  <a:spcPct val="35000"/>
                </a:spcAft>
              </a:pPr>
              <a:r>
                <a:rPr lang="en-US" sz="1400" dirty="0">
                  <a:solidFill>
                    <a:srgbClr val="30ACEC">
                      <a:lumMod val="25000"/>
                    </a:srgbClr>
                  </a:solidFill>
                </a:rPr>
                <a:t>Presentations</a:t>
              </a:r>
            </a:p>
          </p:txBody>
        </p:sp>
      </p:grpSp>
      <p:grpSp>
        <p:nvGrpSpPr>
          <p:cNvPr id="33" name="Group 32"/>
          <p:cNvGrpSpPr/>
          <p:nvPr/>
        </p:nvGrpSpPr>
        <p:grpSpPr>
          <a:xfrm>
            <a:off x="7790331" y="2663072"/>
            <a:ext cx="1534173" cy="812194"/>
            <a:chOff x="6095999" y="1469878"/>
            <a:chExt cx="1201662" cy="600831"/>
          </a:xfrm>
          <a:scene3d>
            <a:camera prst="orthographicFront"/>
            <a:lightRig rig="flat" dir="t"/>
          </a:scene3d>
        </p:grpSpPr>
        <p:sp>
          <p:nvSpPr>
            <p:cNvPr id="34" name="Rounded Rectangle 33"/>
            <p:cNvSpPr/>
            <p:nvPr/>
          </p:nvSpPr>
          <p:spPr>
            <a:xfrm>
              <a:off x="6095999" y="1469878"/>
              <a:ext cx="1201662" cy="600831"/>
            </a:xfrm>
            <a:prstGeom prst="roundRect">
              <a:avLst/>
            </a:prstGeom>
            <a:sp3d prstMaterial="dkEdge">
              <a:bevelT w="8200" h="38100"/>
            </a:sp3d>
          </p:spPr>
          <p:style>
            <a:lnRef idx="0">
              <a:schemeClr val="lt1">
                <a:hueOff val="0"/>
                <a:satOff val="0"/>
                <a:lumOff val="0"/>
                <a:alphaOff val="0"/>
              </a:schemeClr>
            </a:lnRef>
            <a:fillRef idx="2">
              <a:schemeClr val="accent2">
                <a:hueOff val="6956430"/>
                <a:satOff val="-74388"/>
                <a:lumOff val="19412"/>
                <a:alphaOff val="0"/>
              </a:schemeClr>
            </a:fillRef>
            <a:effectRef idx="1">
              <a:schemeClr val="accent2">
                <a:hueOff val="6956430"/>
                <a:satOff val="-74388"/>
                <a:lumOff val="19412"/>
                <a:alphaOff val="0"/>
              </a:schemeClr>
            </a:effectRef>
            <a:fontRef idx="minor">
              <a:schemeClr val="dk1"/>
            </a:fontRef>
          </p:style>
        </p:sp>
        <p:sp>
          <p:nvSpPr>
            <p:cNvPr id="35" name="Rounded Rectangle 23"/>
            <p:cNvSpPr/>
            <p:nvPr/>
          </p:nvSpPr>
          <p:spPr>
            <a:xfrm>
              <a:off x="6125329" y="1499208"/>
              <a:ext cx="1143002" cy="54217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37148" tIns="37148" rIns="37148" bIns="37148" numCol="1" spcCol="1270" anchor="ctr" anchorCtr="0">
              <a:noAutofit/>
            </a:bodyPr>
            <a:lstStyle/>
            <a:p>
              <a:pPr algn="ctr" defTabSz="433388">
                <a:lnSpc>
                  <a:spcPct val="90000"/>
                </a:lnSpc>
                <a:spcBef>
                  <a:spcPct val="0"/>
                </a:spcBef>
                <a:spcAft>
                  <a:spcPct val="35000"/>
                </a:spcAft>
              </a:pPr>
              <a:r>
                <a:rPr lang="en-US" sz="1400" dirty="0">
                  <a:solidFill>
                    <a:srgbClr val="30ACEC">
                      <a:lumMod val="25000"/>
                    </a:srgbClr>
                  </a:solidFill>
                </a:rPr>
                <a:t>Cross Training</a:t>
              </a:r>
            </a:p>
          </p:txBody>
        </p:sp>
      </p:grpSp>
      <p:grpSp>
        <p:nvGrpSpPr>
          <p:cNvPr id="36" name="Group 35"/>
          <p:cNvGrpSpPr/>
          <p:nvPr/>
        </p:nvGrpSpPr>
        <p:grpSpPr>
          <a:xfrm>
            <a:off x="4610108" y="5392216"/>
            <a:ext cx="1392454" cy="812194"/>
            <a:chOff x="3033398" y="4632866"/>
            <a:chExt cx="1201662" cy="600831"/>
          </a:xfrm>
          <a:scene3d>
            <a:camera prst="orthographicFront"/>
            <a:lightRig rig="flat" dir="t"/>
          </a:scene3d>
        </p:grpSpPr>
        <p:sp>
          <p:nvSpPr>
            <p:cNvPr id="37" name="Rounded Rectangle 36"/>
            <p:cNvSpPr/>
            <p:nvPr/>
          </p:nvSpPr>
          <p:spPr>
            <a:xfrm>
              <a:off x="3033398" y="4632866"/>
              <a:ext cx="1201662" cy="600831"/>
            </a:xfrm>
            <a:prstGeom prst="roundRect">
              <a:avLst/>
            </a:prstGeom>
            <a:sp3d prstMaterial="dkEdge">
              <a:bevelT w="8200" h="38100"/>
            </a:sp3d>
          </p:spPr>
          <p:style>
            <a:lnRef idx="0">
              <a:schemeClr val="lt1">
                <a:hueOff val="0"/>
                <a:satOff val="0"/>
                <a:lumOff val="0"/>
                <a:alphaOff val="0"/>
              </a:schemeClr>
            </a:lnRef>
            <a:fillRef idx="2">
              <a:schemeClr val="accent2">
                <a:hueOff val="7729367"/>
                <a:satOff val="-82653"/>
                <a:lumOff val="21569"/>
                <a:alphaOff val="0"/>
              </a:schemeClr>
            </a:fillRef>
            <a:effectRef idx="1">
              <a:schemeClr val="accent2">
                <a:hueOff val="7729367"/>
                <a:satOff val="-82653"/>
                <a:lumOff val="21569"/>
                <a:alphaOff val="0"/>
              </a:schemeClr>
            </a:effectRef>
            <a:fontRef idx="minor">
              <a:schemeClr val="dk1"/>
            </a:fontRef>
          </p:style>
        </p:sp>
        <p:sp>
          <p:nvSpPr>
            <p:cNvPr id="38" name="Rounded Rectangle 25"/>
            <p:cNvSpPr/>
            <p:nvPr/>
          </p:nvSpPr>
          <p:spPr>
            <a:xfrm>
              <a:off x="3062728" y="4662196"/>
              <a:ext cx="1143002" cy="54217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37148" tIns="37148" rIns="37148" bIns="37148" numCol="1" spcCol="1270" anchor="ctr" anchorCtr="0">
              <a:noAutofit/>
            </a:bodyPr>
            <a:lstStyle/>
            <a:p>
              <a:pPr algn="ctr" defTabSz="433388">
                <a:lnSpc>
                  <a:spcPct val="90000"/>
                </a:lnSpc>
                <a:spcBef>
                  <a:spcPct val="0"/>
                </a:spcBef>
                <a:spcAft>
                  <a:spcPct val="35000"/>
                </a:spcAft>
              </a:pPr>
              <a:r>
                <a:rPr lang="en-US" sz="1400" dirty="0">
                  <a:solidFill>
                    <a:srgbClr val="30ACEC">
                      <a:lumMod val="25000"/>
                    </a:srgbClr>
                  </a:solidFill>
                </a:rPr>
                <a:t>Job Shadowing</a:t>
              </a:r>
            </a:p>
          </p:txBody>
        </p:sp>
      </p:grpSp>
    </p:spTree>
    <p:extLst>
      <p:ext uri="{BB962C8B-B14F-4D97-AF65-F5344CB8AC3E}">
        <p14:creationId xmlns:p14="http://schemas.microsoft.com/office/powerpoint/2010/main" val="11530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500"/>
                            </p:stCondLst>
                            <p:childTnLst>
                              <p:par>
                                <p:cTn id="17" presetID="10" presetClass="entr" presetSubtype="0" fill="hold" nodeType="after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1500"/>
                            </p:stCondLst>
                            <p:childTnLst>
                              <p:par>
                                <p:cTn id="21" presetID="10" presetClass="entr" presetSubtype="0" fill="hold" nodeType="afterEffect">
                                  <p:stCondLst>
                                    <p:cond delay="50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par>
                          <p:cTn id="24" fill="hold">
                            <p:stCondLst>
                              <p:cond delay="2500"/>
                            </p:stCondLst>
                            <p:childTnLst>
                              <p:par>
                                <p:cTn id="25" presetID="10" presetClass="entr" presetSubtype="0" fill="hold" nodeType="after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par>
                          <p:cTn id="28" fill="hold">
                            <p:stCondLst>
                              <p:cond delay="3500"/>
                            </p:stCondLst>
                            <p:childTnLst>
                              <p:par>
                                <p:cTn id="29" presetID="10" presetClass="entr" presetSubtype="0" fill="hold" nodeType="afterEffect">
                                  <p:stCondLst>
                                    <p:cond delay="5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4500"/>
                            </p:stCondLst>
                            <p:childTnLst>
                              <p:par>
                                <p:cTn id="33" presetID="10" presetClass="entr" presetSubtype="0" fill="hold" nodeType="afterEffect">
                                  <p:stCondLst>
                                    <p:cond delay="50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5500"/>
                            </p:stCondLst>
                            <p:childTnLst>
                              <p:par>
                                <p:cTn id="37" presetID="10" presetClass="entr" presetSubtype="0" fill="hold" nodeType="afterEffect">
                                  <p:stCondLst>
                                    <p:cond delay="50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childTnLst>
                          </p:cTn>
                        </p:par>
                        <p:par>
                          <p:cTn id="40" fill="hold">
                            <p:stCondLst>
                              <p:cond delay="6500"/>
                            </p:stCondLst>
                            <p:childTnLst>
                              <p:par>
                                <p:cTn id="41" presetID="10" presetClass="entr" presetSubtype="0" fill="hold" nodeType="afterEffect">
                                  <p:stCondLst>
                                    <p:cond delay="50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par>
                          <p:cTn id="44" fill="hold">
                            <p:stCondLst>
                              <p:cond delay="7500"/>
                            </p:stCondLst>
                            <p:childTnLst>
                              <p:par>
                                <p:cTn id="45" presetID="10" presetClass="entr" presetSubtype="0" fill="hold" nodeType="afterEffect">
                                  <p:stCondLst>
                                    <p:cond delay="50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par>
                          <p:cTn id="48" fill="hold">
                            <p:stCondLst>
                              <p:cond delay="8500"/>
                            </p:stCondLst>
                            <p:childTnLst>
                              <p:par>
                                <p:cTn id="49" presetID="10" presetClass="entr" presetSubtype="0" fill="hold" nodeType="afterEffect">
                                  <p:stCondLst>
                                    <p:cond delay="50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par>
                          <p:cTn id="52" fill="hold">
                            <p:stCondLst>
                              <p:cond delay="9500"/>
                            </p:stCondLst>
                            <p:childTnLst>
                              <p:par>
                                <p:cTn id="53" presetID="10" presetClass="entr" presetSubtype="0" fill="hold" nodeType="afterEffect">
                                  <p:stCondLst>
                                    <p:cond delay="50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01601"/>
            <a:ext cx="10131425" cy="1371600"/>
          </a:xfrm>
        </p:spPr>
        <p:txBody>
          <a:bodyPr>
            <a:normAutofit/>
          </a:bodyPr>
          <a:lstStyle/>
          <a:p>
            <a:r>
              <a:rPr lang="en-US" sz="4400" b="1" dirty="0" smtClean="0"/>
              <a:t>Supervisor’s Role in Developing </a:t>
            </a:r>
            <a:r>
              <a:rPr lang="en-US" sz="4400" b="1" dirty="0" err="1" smtClean="0"/>
              <a:t>STaff</a:t>
            </a:r>
            <a:endParaRPr lang="en-US" sz="4400" b="1" dirty="0"/>
          </a:p>
        </p:txBody>
      </p:sp>
      <p:sp>
        <p:nvSpPr>
          <p:cNvPr id="3" name="Content Placeholder 2"/>
          <p:cNvSpPr>
            <a:spLocks noGrp="1"/>
          </p:cNvSpPr>
          <p:nvPr>
            <p:ph idx="1"/>
          </p:nvPr>
        </p:nvSpPr>
        <p:spPr>
          <a:xfrm>
            <a:off x="685801" y="1473201"/>
            <a:ext cx="10131425" cy="4318000"/>
          </a:xfrm>
        </p:spPr>
        <p:txBody>
          <a:bodyPr>
            <a:normAutofit fontScale="92500" lnSpcReduction="10000"/>
          </a:bodyPr>
          <a:lstStyle/>
          <a:p>
            <a:r>
              <a:rPr lang="en-US" sz="2800" dirty="0" smtClean="0"/>
              <a:t>Support your top performers’ movement - </a:t>
            </a:r>
            <a:r>
              <a:rPr lang="en-US" sz="2600" dirty="0" smtClean="0"/>
              <a:t>They </a:t>
            </a:r>
            <a:r>
              <a:rPr lang="en-US" sz="2600" dirty="0"/>
              <a:t>are </a:t>
            </a:r>
            <a:r>
              <a:rPr lang="en-US" sz="2600" u="sng" dirty="0"/>
              <a:t>our</a:t>
            </a:r>
            <a:r>
              <a:rPr lang="en-US" sz="2600" dirty="0"/>
              <a:t> </a:t>
            </a:r>
            <a:r>
              <a:rPr lang="en-US" sz="2600" dirty="0" smtClean="0"/>
              <a:t>future</a:t>
            </a:r>
          </a:p>
          <a:p>
            <a:r>
              <a:rPr lang="en-US" sz="2800" dirty="0" smtClean="0"/>
              <a:t>Spend time with your high performers</a:t>
            </a:r>
            <a:endParaRPr lang="en-US" sz="2800" dirty="0"/>
          </a:p>
          <a:p>
            <a:r>
              <a:rPr lang="en-US" sz="2800" dirty="0" smtClean="0"/>
              <a:t>Encourage your direct reports to take initiative</a:t>
            </a:r>
          </a:p>
          <a:p>
            <a:r>
              <a:rPr lang="en-US" sz="2800" dirty="0" smtClean="0"/>
              <a:t>Provide resources and direction</a:t>
            </a:r>
          </a:p>
          <a:p>
            <a:r>
              <a:rPr lang="en-US" sz="2800" dirty="0"/>
              <a:t>Plan for the future – make succession plans</a:t>
            </a:r>
          </a:p>
          <a:p>
            <a:r>
              <a:rPr lang="en-US" sz="2800" dirty="0" smtClean="0"/>
              <a:t>Be creative in development plans</a:t>
            </a:r>
          </a:p>
          <a:p>
            <a:pPr lvl="1"/>
            <a:r>
              <a:rPr lang="en-US" sz="2600" dirty="0" smtClean="0"/>
              <a:t>Consider rotational assignments</a:t>
            </a:r>
          </a:p>
          <a:p>
            <a:pPr lvl="1"/>
            <a:r>
              <a:rPr lang="en-US" sz="2600" dirty="0" smtClean="0"/>
              <a:t>Set up </a:t>
            </a:r>
            <a:r>
              <a:rPr lang="en-US" sz="2600" dirty="0"/>
              <a:t>informal </a:t>
            </a:r>
            <a:r>
              <a:rPr lang="en-US" sz="2600" dirty="0" smtClean="0"/>
              <a:t>mentorships</a:t>
            </a:r>
          </a:p>
          <a:p>
            <a:r>
              <a:rPr lang="en-US" sz="2800" dirty="0" smtClean="0"/>
              <a:t>Ideally, discuss development with your staff quarterly</a:t>
            </a:r>
            <a:endParaRPr lang="en-US" dirty="0"/>
          </a:p>
        </p:txBody>
      </p:sp>
      <p:sp>
        <p:nvSpPr>
          <p:cNvPr id="4" name="Footer Placeholder 3"/>
          <p:cNvSpPr>
            <a:spLocks noGrp="1"/>
          </p:cNvSpPr>
          <p:nvPr>
            <p:ph type="ftr" sz="quarter" idx="11"/>
          </p:nvPr>
        </p:nvSpPr>
        <p:spPr/>
        <p:txBody>
          <a:bodyPr/>
          <a:lstStyle/>
          <a:p>
            <a:r>
              <a:rPr lang="en-US" dirty="0"/>
              <a:t>Cornell University Infrastructure Properties and Planning - Refreshing Management Skills for Infrastructure Properties and Planning Supervisors</a:t>
            </a:r>
          </a:p>
        </p:txBody>
      </p:sp>
    </p:spTree>
    <p:extLst>
      <p:ext uri="{BB962C8B-B14F-4D97-AF65-F5344CB8AC3E}">
        <p14:creationId xmlns:p14="http://schemas.microsoft.com/office/powerpoint/2010/main" val="249521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9538"/>
            <a:ext cx="10131425" cy="1456267"/>
          </a:xfrm>
        </p:spPr>
        <p:txBody>
          <a:bodyPr/>
          <a:lstStyle/>
          <a:p>
            <a:r>
              <a:rPr lang="en-US" b="1" dirty="0" smtClean="0"/>
              <a:t>Diversity and inclusion</a:t>
            </a:r>
            <a:endParaRPr lang="en-US" b="1" dirty="0"/>
          </a:p>
        </p:txBody>
      </p:sp>
      <p:sp>
        <p:nvSpPr>
          <p:cNvPr id="4" name="Footer Placeholder 3"/>
          <p:cNvSpPr>
            <a:spLocks noGrp="1"/>
          </p:cNvSpPr>
          <p:nvPr>
            <p:ph type="ftr" sz="quarter" idx="11"/>
          </p:nvPr>
        </p:nvSpPr>
        <p:spPr/>
        <p:txBody>
          <a:bodyPr/>
          <a:lstStyle/>
          <a:p>
            <a:r>
              <a:rPr lang="en-US" dirty="0"/>
              <a:t>Cornell University Infrastructure Properties and Planning - Refreshing Management Skills for Infrastructure Properties and Planning Supervisors</a:t>
            </a:r>
          </a:p>
        </p:txBody>
      </p:sp>
      <p:sp>
        <p:nvSpPr>
          <p:cNvPr id="3" name="Content Placeholder 2"/>
          <p:cNvSpPr>
            <a:spLocks noGrp="1"/>
          </p:cNvSpPr>
          <p:nvPr>
            <p:ph idx="1"/>
          </p:nvPr>
        </p:nvSpPr>
        <p:spPr>
          <a:xfrm>
            <a:off x="685801" y="1157289"/>
            <a:ext cx="10944224" cy="4713286"/>
          </a:xfrm>
        </p:spPr>
        <p:txBody>
          <a:bodyPr>
            <a:normAutofit/>
          </a:bodyPr>
          <a:lstStyle/>
          <a:p>
            <a:pPr marL="0" indent="0">
              <a:buNone/>
            </a:pPr>
            <a:r>
              <a:rPr lang="en-US" sz="2800" dirty="0" smtClean="0"/>
              <a:t>IPP Diversity Committee - </a:t>
            </a:r>
            <a:r>
              <a:rPr lang="en-US" sz="2600" dirty="0" smtClean="0"/>
              <a:t>2016  Goals</a:t>
            </a:r>
          </a:p>
          <a:p>
            <a:pPr marL="342900" lvl="0" indent="-342900">
              <a:buFont typeface="+mj-lt"/>
              <a:buAutoNum type="arabicPeriod"/>
            </a:pPr>
            <a:r>
              <a:rPr lang="en-US" sz="2000" u="sng" dirty="0"/>
              <a:t>(COMPOSITION) IPP Workforce Diversity</a:t>
            </a:r>
            <a:endParaRPr lang="en-US" sz="2000" dirty="0"/>
          </a:p>
          <a:p>
            <a:pPr lvl="1"/>
            <a:r>
              <a:rPr lang="en-US" sz="1800" dirty="0" smtClean="0"/>
              <a:t>Year </a:t>
            </a:r>
            <a:r>
              <a:rPr lang="en-US" sz="1800" dirty="0"/>
              <a:t>1:  Determine focus areas (titles that reflect the highest percentage of underrepresentation) and develop outreach plans for these IPP focus areas.  </a:t>
            </a:r>
            <a:endParaRPr lang="en-US" sz="1800" dirty="0" smtClean="0"/>
          </a:p>
          <a:p>
            <a:pPr lvl="1"/>
            <a:r>
              <a:rPr lang="en-US" sz="1800" dirty="0" smtClean="0"/>
              <a:t>Year </a:t>
            </a:r>
            <a:r>
              <a:rPr lang="en-US" sz="1800" dirty="0"/>
              <a:t>2:  Implement the outreach plans and evaluate metrics to determine if applicant pools reflect an increase in underrepresented candidates</a:t>
            </a:r>
            <a:r>
              <a:rPr lang="en-US" sz="1800" dirty="0" smtClean="0"/>
              <a:t>.</a:t>
            </a:r>
          </a:p>
          <a:p>
            <a:pPr marL="0" lvl="0" indent="0">
              <a:buNone/>
            </a:pPr>
            <a:r>
              <a:rPr lang="en-US" sz="2000" dirty="0" smtClean="0"/>
              <a:t>2.  (</a:t>
            </a:r>
            <a:r>
              <a:rPr lang="en-US" sz="2000" u="sng" dirty="0"/>
              <a:t>ENGAGEMENT)  Inclusiveness Training for IPP Staff</a:t>
            </a:r>
            <a:endParaRPr lang="en-US" sz="2000" dirty="0"/>
          </a:p>
          <a:p>
            <a:pPr lvl="1"/>
            <a:r>
              <a:rPr lang="en-US" sz="1800" dirty="0"/>
              <a:t>Assess culture of IPP and identify </a:t>
            </a:r>
            <a:r>
              <a:rPr lang="en-US" sz="1800" dirty="0" smtClean="0"/>
              <a:t>training </a:t>
            </a:r>
            <a:r>
              <a:rPr lang="en-US" sz="1800" dirty="0"/>
              <a:t>options </a:t>
            </a:r>
          </a:p>
          <a:p>
            <a:pPr marL="0" lvl="0" indent="0">
              <a:buNone/>
            </a:pPr>
            <a:r>
              <a:rPr lang="en-US" sz="2000" dirty="0" smtClean="0"/>
              <a:t>3.  </a:t>
            </a:r>
            <a:r>
              <a:rPr lang="en-US" sz="2000" u="sng" dirty="0" smtClean="0"/>
              <a:t>(</a:t>
            </a:r>
            <a:r>
              <a:rPr lang="en-US" sz="2000" u="sng" dirty="0"/>
              <a:t>ENGAGEMENT) Community Outreach</a:t>
            </a:r>
            <a:endParaRPr lang="en-US" sz="2000" dirty="0"/>
          </a:p>
          <a:p>
            <a:pPr lvl="1"/>
            <a:r>
              <a:rPr lang="en-US" sz="1800" dirty="0"/>
              <a:t>Continuing outreach to underrepresented and diverse groups within Ithaca and surrounding communities to increase awareness of apprenticeship programs and employment opportunities within IPP. </a:t>
            </a:r>
          </a:p>
        </p:txBody>
      </p:sp>
    </p:spTree>
    <p:extLst>
      <p:ext uri="{BB962C8B-B14F-4D97-AF65-F5344CB8AC3E}">
        <p14:creationId xmlns:p14="http://schemas.microsoft.com/office/powerpoint/2010/main" val="120827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Agenda</a:t>
            </a:r>
            <a:endParaRPr lang="en-US" b="1" dirty="0"/>
          </a:p>
        </p:txBody>
      </p:sp>
      <p:sp>
        <p:nvSpPr>
          <p:cNvPr id="3" name="Content Placeholder 2"/>
          <p:cNvSpPr>
            <a:spLocks noGrp="1"/>
          </p:cNvSpPr>
          <p:nvPr>
            <p:ph idx="1"/>
          </p:nvPr>
        </p:nvSpPr>
        <p:spPr>
          <a:xfrm>
            <a:off x="685801" y="2142067"/>
            <a:ext cx="10925628" cy="3649133"/>
          </a:xfrm>
        </p:spPr>
        <p:txBody>
          <a:bodyPr>
            <a:normAutofit fontScale="92500" lnSpcReduction="20000"/>
          </a:bodyPr>
          <a:lstStyle/>
          <a:p>
            <a:r>
              <a:rPr lang="en-US" sz="2000" dirty="0" smtClean="0"/>
              <a:t>Mission and Vision (</a:t>
            </a:r>
            <a:r>
              <a:rPr lang="en-US" sz="2000" dirty="0" err="1" smtClean="0"/>
              <a:t>Kyu</a:t>
            </a:r>
            <a:r>
              <a:rPr lang="en-US" sz="2000" dirty="0" smtClean="0"/>
              <a:t> 10 minutes) </a:t>
            </a:r>
          </a:p>
          <a:p>
            <a:r>
              <a:rPr lang="en-US" sz="2000" dirty="0" smtClean="0"/>
              <a:t>Alignment of goals: Cornell University </a:t>
            </a:r>
            <a:r>
              <a:rPr lang="en-US" sz="2000" dirty="0" smtClean="0">
                <a:sym typeface="Wingdings" panose="05000000000000000000" pitchFamily="2" charset="2"/>
              </a:rPr>
              <a:t> Infrastructure Properties and Planning Department  Individual (</a:t>
            </a:r>
            <a:r>
              <a:rPr lang="en-US" sz="2000" dirty="0" err="1" smtClean="0">
                <a:sym typeface="Wingdings" panose="05000000000000000000" pitchFamily="2" charset="2"/>
              </a:rPr>
              <a:t>Kyu</a:t>
            </a:r>
            <a:r>
              <a:rPr lang="en-US" sz="2000" dirty="0" smtClean="0">
                <a:sym typeface="Wingdings" panose="05000000000000000000" pitchFamily="2" charset="2"/>
              </a:rPr>
              <a:t> 20 minutes) </a:t>
            </a:r>
          </a:p>
          <a:p>
            <a:r>
              <a:rPr lang="en-US" sz="2000" dirty="0" smtClean="0"/>
              <a:t>Our </a:t>
            </a:r>
            <a:r>
              <a:rPr lang="en-US" sz="2000" dirty="0"/>
              <a:t>Values </a:t>
            </a:r>
            <a:r>
              <a:rPr lang="en-US" sz="2000" dirty="0" smtClean="0"/>
              <a:t>(</a:t>
            </a:r>
            <a:r>
              <a:rPr lang="en-US" sz="2000" dirty="0" err="1" smtClean="0"/>
              <a:t>Kyu</a:t>
            </a:r>
            <a:r>
              <a:rPr lang="en-US" sz="2000" dirty="0" smtClean="0"/>
              <a:t> or Designate 15 minutes) </a:t>
            </a:r>
            <a:endParaRPr lang="en-US" sz="2000" dirty="0"/>
          </a:p>
          <a:p>
            <a:r>
              <a:rPr lang="en-US" sz="2000" dirty="0" smtClean="0"/>
              <a:t>Our Culture (IPP HR 15 minutes)</a:t>
            </a:r>
          </a:p>
          <a:p>
            <a:r>
              <a:rPr lang="en-US" sz="2000" dirty="0" smtClean="0"/>
              <a:t>Expectations</a:t>
            </a:r>
          </a:p>
          <a:p>
            <a:pPr lvl="1"/>
            <a:r>
              <a:rPr lang="en-US" sz="2000" dirty="0" smtClean="0"/>
              <a:t>Managing Priorities (IPP HR 5 minutes)</a:t>
            </a:r>
          </a:p>
          <a:p>
            <a:pPr lvl="1"/>
            <a:r>
              <a:rPr lang="en-US" sz="2000" dirty="0" smtClean="0"/>
              <a:t>Staff Development (IPP HR 10 minutes)</a:t>
            </a:r>
          </a:p>
          <a:p>
            <a:pPr lvl="1"/>
            <a:r>
              <a:rPr lang="en-US" sz="2000" dirty="0" smtClean="0"/>
              <a:t>Diversity and Inclusion (IPP HR 10 minutes) </a:t>
            </a:r>
          </a:p>
          <a:p>
            <a:r>
              <a:rPr lang="en-US" sz="2200" dirty="0" smtClean="0"/>
              <a:t>Take-</a:t>
            </a:r>
            <a:r>
              <a:rPr lang="en-US" sz="2200" dirty="0" err="1" smtClean="0"/>
              <a:t>aways</a:t>
            </a:r>
            <a:r>
              <a:rPr lang="en-US" sz="2200" dirty="0" smtClean="0"/>
              <a:t> (5 minutes)</a:t>
            </a:r>
          </a:p>
          <a:p>
            <a:endParaRPr lang="en-US" dirty="0"/>
          </a:p>
        </p:txBody>
      </p:sp>
      <p:sp>
        <p:nvSpPr>
          <p:cNvPr id="4" name="Footer Placeholder 3"/>
          <p:cNvSpPr>
            <a:spLocks noGrp="1"/>
          </p:cNvSpPr>
          <p:nvPr>
            <p:ph type="ftr" sz="quarter" idx="11"/>
          </p:nvPr>
        </p:nvSpPr>
        <p:spPr/>
        <p:txBody>
          <a:bodyPr/>
          <a:lstStyle/>
          <a:p>
            <a:r>
              <a:rPr lang="en-US" dirty="0" smtClean="0"/>
              <a:t>Cornell University Infrastructure Properties and Planning - Refreshing Management Skills for </a:t>
            </a:r>
            <a:r>
              <a:rPr lang="en-US" dirty="0"/>
              <a:t>Infrastructure Properties and Planning Supervisors</a:t>
            </a:r>
          </a:p>
        </p:txBody>
      </p:sp>
    </p:spTree>
    <p:extLst>
      <p:ext uri="{BB962C8B-B14F-4D97-AF65-F5344CB8AC3E}">
        <p14:creationId xmlns:p14="http://schemas.microsoft.com/office/powerpoint/2010/main" val="1679377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9538"/>
            <a:ext cx="10131425" cy="1456267"/>
          </a:xfrm>
        </p:spPr>
        <p:txBody>
          <a:bodyPr/>
          <a:lstStyle/>
          <a:p>
            <a:r>
              <a:rPr lang="en-US" b="1" dirty="0" smtClean="0"/>
              <a:t>Diversity and inclusion</a:t>
            </a:r>
            <a:endParaRPr lang="en-US" b="1" dirty="0"/>
          </a:p>
        </p:txBody>
      </p:sp>
      <p:sp>
        <p:nvSpPr>
          <p:cNvPr id="4" name="Footer Placeholder 3"/>
          <p:cNvSpPr>
            <a:spLocks noGrp="1"/>
          </p:cNvSpPr>
          <p:nvPr>
            <p:ph type="ftr" sz="quarter" idx="11"/>
          </p:nvPr>
        </p:nvSpPr>
        <p:spPr/>
        <p:txBody>
          <a:bodyPr/>
          <a:lstStyle/>
          <a:p>
            <a:r>
              <a:rPr lang="en-US" dirty="0"/>
              <a:t>Cornell University Infrastructure Properties and Planning - Refreshing Management Skills for Infrastructure Properties and Planning Supervisors</a:t>
            </a:r>
          </a:p>
        </p:txBody>
      </p:sp>
      <p:sp>
        <p:nvSpPr>
          <p:cNvPr id="3" name="Content Placeholder 2"/>
          <p:cNvSpPr>
            <a:spLocks noGrp="1"/>
          </p:cNvSpPr>
          <p:nvPr>
            <p:ph idx="1"/>
          </p:nvPr>
        </p:nvSpPr>
        <p:spPr>
          <a:xfrm>
            <a:off x="685801" y="1157289"/>
            <a:ext cx="10944224" cy="4713286"/>
          </a:xfrm>
        </p:spPr>
        <p:txBody>
          <a:bodyPr>
            <a:normAutofit/>
          </a:bodyPr>
          <a:lstStyle/>
          <a:p>
            <a:pPr marL="0" indent="0">
              <a:buNone/>
            </a:pPr>
            <a:r>
              <a:rPr lang="en-US" sz="2800" dirty="0" smtClean="0"/>
              <a:t>Front Seat/Back Seat/Trunk</a:t>
            </a:r>
            <a:endParaRPr lang="en-US" sz="2600" dirty="0" smtClean="0"/>
          </a:p>
          <a:p>
            <a:endParaRPr lang="en-US" sz="2000" u="sng" dirty="0"/>
          </a:p>
        </p:txBody>
      </p:sp>
    </p:spTree>
    <p:extLst>
      <p:ext uri="{BB962C8B-B14F-4D97-AF65-F5344CB8AC3E}">
        <p14:creationId xmlns:p14="http://schemas.microsoft.com/office/powerpoint/2010/main" val="397720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4988312"/>
          </a:xfrm>
        </p:spPr>
        <p:txBody>
          <a:bodyPr/>
          <a:lstStyle/>
          <a:p>
            <a:pPr algn="ctr"/>
            <a:r>
              <a:rPr lang="en-US" b="1" smtClean="0"/>
              <a:t>Questions ?</a:t>
            </a:r>
            <a:endParaRPr lang="en-US" b="1" dirty="0"/>
          </a:p>
        </p:txBody>
      </p:sp>
      <p:sp>
        <p:nvSpPr>
          <p:cNvPr id="4" name="Footer Placeholder 3"/>
          <p:cNvSpPr>
            <a:spLocks noGrp="1"/>
          </p:cNvSpPr>
          <p:nvPr>
            <p:ph type="ftr" sz="quarter" idx="11"/>
          </p:nvPr>
        </p:nvSpPr>
        <p:spPr/>
        <p:txBody>
          <a:bodyPr/>
          <a:lstStyle/>
          <a:p>
            <a:r>
              <a:rPr lang="en-US"/>
              <a:t>Cornell University Infrastructure Properties and Planning - Refreshing Management Skills for Infrastructure Properties and Planning Supervisors</a:t>
            </a:r>
            <a:endParaRPr lang="en-US" dirty="0"/>
          </a:p>
        </p:txBody>
      </p:sp>
    </p:spTree>
    <p:extLst>
      <p:ext uri="{BB962C8B-B14F-4D97-AF65-F5344CB8AC3E}">
        <p14:creationId xmlns:p14="http://schemas.microsoft.com/office/powerpoint/2010/main" val="1723640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CORNELL’S Mission</a:t>
            </a:r>
            <a:endParaRPr lang="en-US" b="1" dirty="0"/>
          </a:p>
        </p:txBody>
      </p:sp>
      <p:sp>
        <p:nvSpPr>
          <p:cNvPr id="3" name="Content Placeholder 2"/>
          <p:cNvSpPr>
            <a:spLocks noGrp="1"/>
          </p:cNvSpPr>
          <p:nvPr>
            <p:ph idx="1"/>
          </p:nvPr>
        </p:nvSpPr>
        <p:spPr>
          <a:xfrm>
            <a:off x="685801" y="2142067"/>
            <a:ext cx="10131425" cy="3268133"/>
          </a:xfrm>
        </p:spPr>
        <p:txBody>
          <a:bodyPr>
            <a:normAutofit fontScale="70000" lnSpcReduction="20000"/>
          </a:bodyPr>
          <a:lstStyle/>
          <a:p>
            <a:pPr marL="0" indent="0">
              <a:buFontTx/>
              <a:buNone/>
            </a:pPr>
            <a:endParaRPr lang="en-US" altLang="en-US" sz="3200" dirty="0" smtClean="0"/>
          </a:p>
          <a:p>
            <a:pPr marL="0" indent="0">
              <a:buFontTx/>
              <a:buNone/>
            </a:pPr>
            <a:r>
              <a:rPr lang="en-US" altLang="en-US" sz="3200" dirty="0" smtClean="0"/>
              <a:t>“</a:t>
            </a:r>
            <a:r>
              <a:rPr lang="en-US" altLang="en-US" sz="3200" dirty="0"/>
              <a:t>I would found an institution where any person can find instruction in any study.”</a:t>
            </a:r>
          </a:p>
          <a:p>
            <a:pPr marL="0" indent="0">
              <a:buFontTx/>
              <a:buNone/>
            </a:pPr>
            <a:r>
              <a:rPr lang="en-US" altLang="en-US" sz="3200" dirty="0" smtClean="0"/>
              <a:t>       Ezra </a:t>
            </a:r>
            <a:r>
              <a:rPr lang="en-US" altLang="en-US" sz="3200" dirty="0"/>
              <a:t>Cornell, </a:t>
            </a:r>
            <a:r>
              <a:rPr lang="en-US" altLang="en-US" sz="3200" dirty="0" smtClean="0"/>
              <a:t>1868</a:t>
            </a:r>
          </a:p>
          <a:p>
            <a:pPr marL="0" indent="0">
              <a:buFontTx/>
              <a:buNone/>
            </a:pPr>
            <a:endParaRPr lang="en-US" altLang="en-US" sz="3200" dirty="0"/>
          </a:p>
          <a:p>
            <a:pPr marL="0" indent="0">
              <a:buNone/>
            </a:pPr>
            <a:r>
              <a:rPr lang="en-US" altLang="en-US" sz="3200" b="1" dirty="0" smtClean="0"/>
              <a:t>CORNELL’S MISSION </a:t>
            </a:r>
            <a:r>
              <a:rPr lang="en-US" altLang="en-US" sz="3200" dirty="0" smtClean="0"/>
              <a:t>- </a:t>
            </a:r>
            <a:r>
              <a:rPr lang="en-US" sz="3200" i="1" dirty="0"/>
              <a:t>Cornell's mission is to discover, preserve, and disseminate knowledge; produce creative work; and promote a culture of broad inquiry throughout and beyond the Cornell community. Cornell also aims, through public service, to enhance the lives and livelihoods of our students, the people of New York, and others around the world.</a:t>
            </a:r>
          </a:p>
          <a:p>
            <a:pPr marL="0" indent="0">
              <a:buFontTx/>
              <a:buNone/>
            </a:pPr>
            <a:endParaRPr lang="en-US" altLang="en-US" sz="3200" dirty="0"/>
          </a:p>
          <a:p>
            <a:endParaRPr lang="en-US" sz="3200" dirty="0" smtClean="0"/>
          </a:p>
          <a:p>
            <a:endParaRPr lang="en-US" sz="3200" dirty="0" smtClean="0"/>
          </a:p>
          <a:p>
            <a:endParaRPr lang="en-US" dirty="0"/>
          </a:p>
        </p:txBody>
      </p:sp>
      <p:sp>
        <p:nvSpPr>
          <p:cNvPr id="4" name="Footer Placeholder 3"/>
          <p:cNvSpPr>
            <a:spLocks noGrp="1"/>
          </p:cNvSpPr>
          <p:nvPr>
            <p:ph type="ftr" sz="quarter" idx="11"/>
          </p:nvPr>
        </p:nvSpPr>
        <p:spPr/>
        <p:txBody>
          <a:bodyPr/>
          <a:lstStyle/>
          <a:p>
            <a:r>
              <a:rPr lang="en-US" dirty="0" smtClean="0"/>
              <a:t>Cornell University </a:t>
            </a:r>
            <a:r>
              <a:rPr lang="en-US" dirty="0"/>
              <a:t>Infrastructure Properties and </a:t>
            </a:r>
            <a:r>
              <a:rPr lang="en-US" dirty="0" smtClean="0"/>
              <a:t>Planning - Refreshing Management Skills for </a:t>
            </a:r>
            <a:r>
              <a:rPr lang="en-US" dirty="0"/>
              <a:t>Infrastructure Properties and </a:t>
            </a:r>
            <a:endParaRPr lang="en-US" dirty="0" smtClean="0"/>
          </a:p>
          <a:p>
            <a:r>
              <a:rPr lang="en-US" dirty="0" smtClean="0"/>
              <a:t>Planning </a:t>
            </a:r>
            <a:r>
              <a:rPr lang="en-US" dirty="0"/>
              <a:t>Supervisors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0600" y="4381500"/>
            <a:ext cx="3667125"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2368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Visions</a:t>
            </a:r>
            <a:endParaRPr lang="en-US" b="1" dirty="0"/>
          </a:p>
        </p:txBody>
      </p:sp>
      <p:sp>
        <p:nvSpPr>
          <p:cNvPr id="3" name="Content Placeholder 2"/>
          <p:cNvSpPr>
            <a:spLocks noGrp="1"/>
          </p:cNvSpPr>
          <p:nvPr>
            <p:ph idx="1"/>
          </p:nvPr>
        </p:nvSpPr>
        <p:spPr/>
        <p:txBody>
          <a:bodyPr>
            <a:normAutofit fontScale="92500"/>
          </a:bodyPr>
          <a:lstStyle/>
          <a:p>
            <a:pPr marL="0" indent="0">
              <a:buFontTx/>
              <a:buNone/>
              <a:defRPr/>
            </a:pPr>
            <a:endParaRPr lang="en-US" sz="3200" dirty="0" smtClean="0"/>
          </a:p>
          <a:p>
            <a:pPr>
              <a:defRPr/>
            </a:pPr>
            <a:r>
              <a:rPr lang="en-US" sz="3200" dirty="0"/>
              <a:t>Visions should be set based on what success would look like a number of years from now, when you have accomplished your greatest goals and aspirations for the place</a:t>
            </a:r>
          </a:p>
          <a:p>
            <a:pPr>
              <a:defRPr/>
            </a:pPr>
            <a:r>
              <a:rPr lang="en-US" sz="3200" dirty="0"/>
              <a:t>Visions should reflect </a:t>
            </a:r>
            <a:r>
              <a:rPr lang="en-US" sz="4400" b="1" dirty="0">
                <a:solidFill>
                  <a:schemeClr val="tx1">
                    <a:lumMod val="85000"/>
                  </a:schemeClr>
                </a:solidFill>
                <a:effectLst>
                  <a:innerShdw blurRad="63500" dist="50800" dir="8100000">
                    <a:prstClr val="black">
                      <a:alpha val="50000"/>
                    </a:prstClr>
                  </a:innerShdw>
                </a:effectLst>
              </a:rPr>
              <a:t>BHAGs (big, hairy, audacious goals)</a:t>
            </a:r>
            <a:r>
              <a:rPr lang="en-US" sz="3200" dirty="0"/>
              <a:t>, not successes you are sure you can achieve</a:t>
            </a:r>
          </a:p>
          <a:p>
            <a:endParaRPr lang="en-US" sz="3200" dirty="0" smtClean="0"/>
          </a:p>
          <a:p>
            <a:endParaRPr lang="en-US" sz="3200" dirty="0" smtClean="0"/>
          </a:p>
          <a:p>
            <a:endParaRPr lang="en-US" dirty="0"/>
          </a:p>
        </p:txBody>
      </p:sp>
      <p:sp>
        <p:nvSpPr>
          <p:cNvPr id="4" name="Footer Placeholder 3"/>
          <p:cNvSpPr>
            <a:spLocks noGrp="1"/>
          </p:cNvSpPr>
          <p:nvPr>
            <p:ph type="ftr" sz="quarter" idx="11"/>
          </p:nvPr>
        </p:nvSpPr>
        <p:spPr/>
        <p:txBody>
          <a:bodyPr/>
          <a:lstStyle/>
          <a:p>
            <a:r>
              <a:rPr lang="en-US" dirty="0"/>
              <a:t>Cornell University Infrastructure Properties and Planning - Refreshing Management Skills for Infrastructure Properties and Planning Supervisors</a:t>
            </a:r>
          </a:p>
        </p:txBody>
      </p:sp>
    </p:spTree>
    <p:extLst>
      <p:ext uri="{BB962C8B-B14F-4D97-AF65-F5344CB8AC3E}">
        <p14:creationId xmlns:p14="http://schemas.microsoft.com/office/powerpoint/2010/main" val="659056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Examples of visions</a:t>
            </a:r>
            <a:endParaRPr lang="en-US" b="1" dirty="0"/>
          </a:p>
        </p:txBody>
      </p:sp>
      <p:sp>
        <p:nvSpPr>
          <p:cNvPr id="5" name="Text Placeholder 4"/>
          <p:cNvSpPr>
            <a:spLocks noGrp="1"/>
          </p:cNvSpPr>
          <p:nvPr>
            <p:ph type="body" idx="1"/>
          </p:nvPr>
        </p:nvSpPr>
        <p:spPr/>
        <p:txBody>
          <a:bodyPr/>
          <a:lstStyle/>
          <a:p>
            <a:r>
              <a:rPr lang="en-US" b="1" dirty="0" smtClean="0"/>
              <a:t>Merck</a:t>
            </a:r>
            <a:endParaRPr lang="en-US" b="1" dirty="0"/>
          </a:p>
        </p:txBody>
      </p:sp>
      <p:sp>
        <p:nvSpPr>
          <p:cNvPr id="3" name="Content Placeholder 2"/>
          <p:cNvSpPr>
            <a:spLocks noGrp="1"/>
          </p:cNvSpPr>
          <p:nvPr>
            <p:ph sz="half" idx="2"/>
          </p:nvPr>
        </p:nvSpPr>
        <p:spPr/>
        <p:txBody>
          <a:bodyPr>
            <a:normAutofit fontScale="70000" lnSpcReduction="20000"/>
          </a:bodyPr>
          <a:lstStyle/>
          <a:p>
            <a:r>
              <a:rPr lang="en-US" sz="3200" dirty="0" smtClean="0"/>
              <a:t>We </a:t>
            </a:r>
            <a:r>
              <a:rPr lang="en-US" sz="3200" dirty="0"/>
              <a:t>make a difference in the lives of people globally through our innovative medicines, vaccines, and consumer health ands animal products. We aspire to be the best healthcare company in the world and are dedicated to providing leading innovations and solutions for tomorrow.</a:t>
            </a:r>
          </a:p>
          <a:p>
            <a:pPr marL="0" indent="0">
              <a:buFontTx/>
              <a:buNone/>
            </a:pPr>
            <a:endParaRPr lang="en-US" sz="3200" dirty="0"/>
          </a:p>
          <a:p>
            <a:pPr marL="0" indent="0">
              <a:buFontTx/>
              <a:buNone/>
            </a:pPr>
            <a:endParaRPr lang="en-US" sz="5100" b="1" dirty="0"/>
          </a:p>
          <a:p>
            <a:endParaRPr lang="en-US" sz="3200" dirty="0" smtClean="0"/>
          </a:p>
          <a:p>
            <a:endParaRPr lang="en-US" sz="3200" dirty="0" smtClean="0"/>
          </a:p>
          <a:p>
            <a:endParaRPr lang="en-US" dirty="0"/>
          </a:p>
        </p:txBody>
      </p:sp>
      <p:sp>
        <p:nvSpPr>
          <p:cNvPr id="6" name="Text Placeholder 5"/>
          <p:cNvSpPr>
            <a:spLocks noGrp="1"/>
          </p:cNvSpPr>
          <p:nvPr>
            <p:ph type="body" sz="quarter" idx="3"/>
          </p:nvPr>
        </p:nvSpPr>
        <p:spPr/>
        <p:txBody>
          <a:bodyPr/>
          <a:lstStyle/>
          <a:p>
            <a:r>
              <a:rPr lang="en-US" b="1" dirty="0" smtClean="0"/>
              <a:t>Amazon</a:t>
            </a:r>
            <a:endParaRPr lang="en-US" b="1" dirty="0"/>
          </a:p>
        </p:txBody>
      </p:sp>
      <p:sp>
        <p:nvSpPr>
          <p:cNvPr id="7" name="Content Placeholder 6"/>
          <p:cNvSpPr>
            <a:spLocks noGrp="1"/>
          </p:cNvSpPr>
          <p:nvPr>
            <p:ph sz="quarter" idx="4"/>
          </p:nvPr>
        </p:nvSpPr>
        <p:spPr/>
        <p:txBody>
          <a:bodyPr/>
          <a:lstStyle/>
          <a:p>
            <a:r>
              <a:rPr lang="en-US" sz="2200" dirty="0" smtClean="0"/>
              <a:t>Our </a:t>
            </a:r>
            <a:r>
              <a:rPr lang="en-US" sz="2200" dirty="0"/>
              <a:t>vision is to be the earth’s most customer-centric company; to build a place where people can come to find and discover anything they might want to buy on line.</a:t>
            </a:r>
          </a:p>
          <a:p>
            <a:endParaRPr lang="en-US" dirty="0"/>
          </a:p>
        </p:txBody>
      </p:sp>
      <p:sp>
        <p:nvSpPr>
          <p:cNvPr id="4" name="Footer Placeholder 3"/>
          <p:cNvSpPr>
            <a:spLocks noGrp="1"/>
          </p:cNvSpPr>
          <p:nvPr>
            <p:ph type="ftr" sz="quarter" idx="11"/>
          </p:nvPr>
        </p:nvSpPr>
        <p:spPr/>
        <p:txBody>
          <a:bodyPr/>
          <a:lstStyle/>
          <a:p>
            <a:r>
              <a:rPr lang="en-US" dirty="0"/>
              <a:t>Cornell University Infrastructure Properties and Planning - Refreshing Management Skills for Infrastructure Properties and Planning Supervisors</a:t>
            </a:r>
          </a:p>
        </p:txBody>
      </p:sp>
    </p:spTree>
    <p:extLst>
      <p:ext uri="{BB962C8B-B14F-4D97-AF65-F5344CB8AC3E}">
        <p14:creationId xmlns:p14="http://schemas.microsoft.com/office/powerpoint/2010/main" val="3461227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43399" y="859367"/>
            <a:ext cx="7197726" cy="1274233"/>
          </a:xfrm>
        </p:spPr>
        <p:txBody>
          <a:bodyPr/>
          <a:lstStyle/>
          <a:p>
            <a:r>
              <a:rPr lang="en-US" b="1" dirty="0" smtClean="0"/>
              <a:t>Cornell’s vision</a:t>
            </a:r>
            <a:endParaRPr lang="en-US" b="1" dirty="0"/>
          </a:p>
        </p:txBody>
      </p:sp>
      <p:sp>
        <p:nvSpPr>
          <p:cNvPr id="4" name="Footer Placeholder 3"/>
          <p:cNvSpPr>
            <a:spLocks noGrp="1"/>
          </p:cNvSpPr>
          <p:nvPr>
            <p:ph type="ftr" sz="quarter" idx="11"/>
          </p:nvPr>
        </p:nvSpPr>
        <p:spPr/>
        <p:txBody>
          <a:bodyPr/>
          <a:lstStyle/>
          <a:p>
            <a:r>
              <a:rPr lang="en-US" dirty="0" smtClean="0"/>
              <a:t>Cornell University </a:t>
            </a:r>
            <a:r>
              <a:rPr lang="en-US" dirty="0"/>
              <a:t>Infrastructure Properties and Planning - </a:t>
            </a:r>
            <a:r>
              <a:rPr lang="en-US" dirty="0" smtClean="0"/>
              <a:t>Refreshing Management Skills for </a:t>
            </a:r>
            <a:r>
              <a:rPr lang="en-US" dirty="0"/>
              <a:t>Infrastructure Properties and Planning Supervisors</a:t>
            </a:r>
          </a:p>
        </p:txBody>
      </p:sp>
      <p:sp>
        <p:nvSpPr>
          <p:cNvPr id="7" name="Content Placeholder 6"/>
          <p:cNvSpPr>
            <a:spLocks noGrp="1"/>
          </p:cNvSpPr>
          <p:nvPr>
            <p:ph sz="quarter" idx="4294967295"/>
          </p:nvPr>
        </p:nvSpPr>
        <p:spPr>
          <a:xfrm>
            <a:off x="838200" y="2616200"/>
            <a:ext cx="6578600" cy="2921000"/>
          </a:xfrm>
        </p:spPr>
        <p:txBody>
          <a:bodyPr>
            <a:normAutofit/>
          </a:bodyPr>
          <a:lstStyle/>
          <a:p>
            <a:pPr marL="0" indent="0">
              <a:buFontTx/>
              <a:buNone/>
              <a:defRPr/>
            </a:pPr>
            <a:r>
              <a:rPr lang="en-US" sz="2400" b="1" i="1" dirty="0"/>
              <a:t>Cornell University will be widely recognized as a top-ten research university in the world, and a model university for the interweaving of liberal education and fundamental knowledge with practical education and impact on societal and world problems.</a:t>
            </a:r>
          </a:p>
          <a:p>
            <a:endParaRPr lang="en-US" dirty="0"/>
          </a:p>
        </p:txBody>
      </p:sp>
    </p:spTree>
    <p:extLst>
      <p:ext uri="{BB962C8B-B14F-4D97-AF65-F5344CB8AC3E}">
        <p14:creationId xmlns:p14="http://schemas.microsoft.com/office/powerpoint/2010/main" val="4052040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43399" y="859367"/>
            <a:ext cx="7197726" cy="1274233"/>
          </a:xfrm>
        </p:spPr>
        <p:txBody>
          <a:bodyPr>
            <a:normAutofit fontScale="90000"/>
          </a:bodyPr>
          <a:lstStyle/>
          <a:p>
            <a:r>
              <a:rPr lang="en-US" b="1" dirty="0" smtClean="0"/>
              <a:t>Infrastructure properties and planning</a:t>
            </a:r>
            <a:endParaRPr lang="en-US" b="1" dirty="0"/>
          </a:p>
        </p:txBody>
      </p:sp>
      <p:sp>
        <p:nvSpPr>
          <p:cNvPr id="4" name="Footer Placeholder 3"/>
          <p:cNvSpPr>
            <a:spLocks noGrp="1"/>
          </p:cNvSpPr>
          <p:nvPr>
            <p:ph type="ftr" sz="quarter" idx="11"/>
          </p:nvPr>
        </p:nvSpPr>
        <p:spPr/>
        <p:txBody>
          <a:bodyPr/>
          <a:lstStyle/>
          <a:p>
            <a:r>
              <a:rPr lang="en-US" dirty="0"/>
              <a:t>Cornell University Infrastructure Properties and Planning - Refreshing Management Skills for Infrastructure Properties and Planning Supervisors</a:t>
            </a:r>
          </a:p>
        </p:txBody>
      </p:sp>
      <p:sp>
        <p:nvSpPr>
          <p:cNvPr id="7" name="Content Placeholder 6"/>
          <p:cNvSpPr>
            <a:spLocks noGrp="1"/>
          </p:cNvSpPr>
          <p:nvPr>
            <p:ph sz="quarter" idx="4294967295"/>
          </p:nvPr>
        </p:nvSpPr>
        <p:spPr>
          <a:xfrm>
            <a:off x="838200" y="2743200"/>
            <a:ext cx="6578600" cy="2921000"/>
          </a:xfrm>
        </p:spPr>
        <p:txBody>
          <a:bodyPr>
            <a:normAutofit lnSpcReduction="10000"/>
          </a:bodyPr>
          <a:lstStyle/>
          <a:p>
            <a:pPr marL="0" indent="0">
              <a:buFontTx/>
              <a:buNone/>
              <a:defRPr/>
            </a:pPr>
            <a:r>
              <a:rPr lang="en-US" sz="2400" b="1" i="1" dirty="0" smtClean="0"/>
              <a:t>MISSION – Create and steward a dynamic environment in support of the University’s mission.</a:t>
            </a:r>
          </a:p>
          <a:p>
            <a:pPr marL="0" indent="0">
              <a:buFontTx/>
              <a:buNone/>
              <a:defRPr/>
            </a:pPr>
            <a:endParaRPr lang="en-US" sz="2400" b="1" i="1" dirty="0"/>
          </a:p>
          <a:p>
            <a:pPr marL="0" indent="0">
              <a:buNone/>
              <a:defRPr/>
            </a:pPr>
            <a:r>
              <a:rPr lang="en-US" sz="2400" b="1" i="1" dirty="0" smtClean="0"/>
              <a:t>VISION – Accelerate the transformation of the University into a world recognized model of excellence, innovation, and sustainability.</a:t>
            </a:r>
            <a:endParaRPr lang="en-US" altLang="en-US" sz="2400" b="1" i="1" dirty="0"/>
          </a:p>
          <a:p>
            <a:pPr marL="0" indent="0">
              <a:buFontTx/>
              <a:buNone/>
              <a:defRPr/>
            </a:pPr>
            <a:endParaRPr lang="en-US" b="1" i="1" dirty="0"/>
          </a:p>
        </p:txBody>
      </p:sp>
      <p:sp>
        <p:nvSpPr>
          <p:cNvPr id="3" name="Rectangle 2"/>
          <p:cNvSpPr/>
          <p:nvPr/>
        </p:nvSpPr>
        <p:spPr>
          <a:xfrm>
            <a:off x="723900" y="1443335"/>
            <a:ext cx="6692900" cy="984885"/>
          </a:xfrm>
          <a:prstGeom prst="rect">
            <a:avLst/>
          </a:prstGeom>
        </p:spPr>
        <p:txBody>
          <a:bodyPr wrap="square">
            <a:spAutoFit/>
          </a:bodyPr>
          <a:lstStyle/>
          <a:p>
            <a:r>
              <a:rPr lang="en-US" altLang="en-US" sz="2000" dirty="0"/>
              <a:t>“We have not invited you to see a university finished, but to see one begun.”</a:t>
            </a:r>
          </a:p>
          <a:p>
            <a:r>
              <a:rPr lang="en-US" altLang="en-US" dirty="0"/>
              <a:t>     </a:t>
            </a:r>
            <a:r>
              <a:rPr lang="en-US" altLang="en-US" dirty="0" smtClean="0"/>
              <a:t>       - </a:t>
            </a:r>
            <a:r>
              <a:rPr lang="en-US" altLang="en-US" dirty="0"/>
              <a:t>Ezra </a:t>
            </a:r>
            <a:r>
              <a:rPr lang="en-US" altLang="en-US" dirty="0" smtClean="0"/>
              <a:t>Cornell</a:t>
            </a:r>
            <a:endParaRPr lang="en-US" altLang="en-US" dirty="0"/>
          </a:p>
        </p:txBody>
      </p:sp>
    </p:spTree>
    <p:extLst>
      <p:ext uri="{BB962C8B-B14F-4D97-AF65-F5344CB8AC3E}">
        <p14:creationId xmlns:p14="http://schemas.microsoft.com/office/powerpoint/2010/main" val="292629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4" y="0"/>
            <a:ext cx="11439525" cy="809625"/>
          </a:xfrm>
        </p:spPr>
        <p:txBody>
          <a:bodyPr/>
          <a:lstStyle/>
          <a:p>
            <a:r>
              <a:rPr lang="en-US" b="1" dirty="0"/>
              <a:t> </a:t>
            </a:r>
            <a:r>
              <a:rPr lang="en-US" b="1" dirty="0" smtClean="0"/>
              <a:t>   Goal Alignment</a:t>
            </a:r>
            <a:endParaRPr lang="en-US" b="1" dirty="0"/>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2389240515"/>
              </p:ext>
            </p:extLst>
          </p:nvPr>
        </p:nvGraphicFramePr>
        <p:xfrm>
          <a:off x="590550" y="485775"/>
          <a:ext cx="11322050" cy="6854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3040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smtClean="0"/>
              <a:t>Cornell University Facilities Services - Refreshing Management Skills for Facilities Services Supervisors</a:t>
            </a:r>
            <a:endParaRPr lang="en-US" dirty="0"/>
          </a:p>
        </p:txBody>
      </p:sp>
      <p:pic>
        <p:nvPicPr>
          <p:cNvPr id="8" name="Content Placeholder 7"/>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1360170" y="688975"/>
            <a:ext cx="9649143" cy="5181600"/>
          </a:xfrm>
        </p:spPr>
      </p:pic>
    </p:spTree>
    <p:extLst>
      <p:ext uri="{BB962C8B-B14F-4D97-AF65-F5344CB8AC3E}">
        <p14:creationId xmlns:p14="http://schemas.microsoft.com/office/powerpoint/2010/main" val="5701455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5412</TotalTime>
  <Words>1458</Words>
  <Application>Microsoft Office PowerPoint</Application>
  <PresentationFormat>Widescreen</PresentationFormat>
  <Paragraphs>261</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Wingdings</vt:lpstr>
      <vt:lpstr>Celestial</vt:lpstr>
      <vt:lpstr>2016 and Beyond: Supervisor Expectations</vt:lpstr>
      <vt:lpstr>Agenda</vt:lpstr>
      <vt:lpstr>CORNELL’S Mission</vt:lpstr>
      <vt:lpstr>Visions</vt:lpstr>
      <vt:lpstr>Examples of visions</vt:lpstr>
      <vt:lpstr>Cornell’s vision</vt:lpstr>
      <vt:lpstr>Infrastructure properties and planning</vt:lpstr>
      <vt:lpstr>    Goal Alignment</vt:lpstr>
      <vt:lpstr>PowerPoint Presentation</vt:lpstr>
      <vt:lpstr>Our Values</vt:lpstr>
      <vt:lpstr>Our Culture – Small group discussion</vt:lpstr>
      <vt:lpstr>Our Culture – Small group discussion</vt:lpstr>
      <vt:lpstr>expectations</vt:lpstr>
      <vt:lpstr>Managing Your Priorities – Where is your focus? </vt:lpstr>
      <vt:lpstr>Why staff development? </vt:lpstr>
      <vt:lpstr>Staff development – Who’s responsibility is it? </vt:lpstr>
      <vt:lpstr>Staff development Options</vt:lpstr>
      <vt:lpstr>Supervisor’s Role in Developing STaff</vt:lpstr>
      <vt:lpstr>Diversity and inclusion</vt:lpstr>
      <vt:lpstr>Diversity and inclusion</vt:lpstr>
      <vt:lpstr>Questions ?</vt:lpstr>
    </vt:vector>
  </TitlesOfParts>
  <Company>Cornell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Lang</dc:creator>
  <cp:lastModifiedBy>Bob Wakeman</cp:lastModifiedBy>
  <cp:revision>110</cp:revision>
  <cp:lastPrinted>2016-08-15T14:39:13Z</cp:lastPrinted>
  <dcterms:created xsi:type="dcterms:W3CDTF">2014-02-06T17:18:23Z</dcterms:created>
  <dcterms:modified xsi:type="dcterms:W3CDTF">2016-09-14T11:59:41Z</dcterms:modified>
</cp:coreProperties>
</file>